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67" r:id="rId3"/>
    <p:sldId id="257" r:id="rId4"/>
    <p:sldId id="259" r:id="rId5"/>
    <p:sldId id="260" r:id="rId6"/>
    <p:sldId id="265" r:id="rId7"/>
    <p:sldId id="264" r:id="rId8"/>
    <p:sldId id="262" r:id="rId9"/>
    <p:sldId id="263" r:id="rId10"/>
    <p:sldId id="266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7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1308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2" name="Shape 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77537" y="320974"/>
            <a:ext cx="2188924" cy="20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7" name="Shape 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389825"/>
            <a:ext cx="2007225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2129875" y="6445400"/>
            <a:ext cx="4672500" cy="32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北京/上海/广州 </a:t>
            </a:r>
            <a:r>
              <a:rPr lang="zh-CN">
                <a:solidFill>
                  <a:schemeClr val="dk1"/>
                </a:solidFill>
              </a:rPr>
              <a:t>0xFF    </a:t>
            </a:r>
            <a:r>
              <a:rPr lang="zh-CN" i="1">
                <a:solidFill>
                  <a:schemeClr val="dk1"/>
                </a:solidFill>
              </a:rPr>
              <a:t>Life's pathetic, go Pythonic!</a:t>
            </a:r>
          </a:p>
          <a:p>
            <a:pPr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zh-CN" sz="1300">
                <a:solidFill>
                  <a:schemeClr val="dk1"/>
                </a:solidFill>
              </a:rPr>
              <a:t>‹#›</a:t>
            </a:fld>
            <a:endParaRPr lang="zh-C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848186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Python</a:t>
            </a:r>
            <a:r>
              <a:rPr lang="zh-CN" altLang="en-US" dirty="0" smtClean="0"/>
              <a:t>在移动社交平台中的应用</a:t>
            </a:r>
            <a:endParaRPr lang="zh-CN" dirty="0"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4502766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zh-CN" dirty="0"/>
          </a:p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衷文闻</a:t>
            </a:r>
            <a:endParaRPr lang="zh-C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2800" dirty="0" smtClean="0"/>
              <a:t>                             </a:t>
            </a:r>
            <a:r>
              <a:rPr lang="zh-CN" altLang="en-US" sz="2800" dirty="0" smtClean="0"/>
              <a:t>    </a:t>
            </a:r>
            <a:r>
              <a:rPr lang="zh-CN" altLang="en-US" sz="4800" dirty="0" smtClean="0"/>
              <a:t>谢谢！</a:t>
            </a:r>
            <a:endParaRPr lang="en-US" altLang="zh-CN" sz="4800" dirty="0" smtClean="0"/>
          </a:p>
          <a:p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/>
              <a:t>	</a:t>
            </a: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zhongwenwen</a:t>
            </a:r>
            <a:r>
              <a:rPr lang="en-US" altLang="zh-CN" sz="2800" dirty="0" err="1"/>
              <a:t>@lespark.us</a:t>
            </a:r>
            <a:endParaRPr lang="en-US" altLang="zh-CN" sz="2800" dirty="0"/>
          </a:p>
          <a:p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zh-CN" sz="1600" dirty="0"/>
          </a:p>
        </p:txBody>
      </p:sp>
    </p:spTree>
    <p:extLst>
      <p:ext uri="{BB962C8B-B14F-4D97-AF65-F5344CB8AC3E}">
        <p14:creationId xmlns:p14="http://schemas.microsoft.com/office/powerpoint/2010/main" val="73791137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Agenda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800" dirty="0" smtClean="0"/>
              <a:t>拉拉公园的平台架构和组件</a:t>
            </a:r>
            <a:endParaRPr lang="en-US" altLang="zh-CN" sz="2800" dirty="0" smtClean="0"/>
          </a:p>
          <a:p>
            <a:r>
              <a:rPr lang="en-US" altLang="zh-CN" sz="2800" dirty="0" smtClean="0"/>
              <a:t>	</a:t>
            </a:r>
            <a:r>
              <a:rPr lang="en-US" altLang="zh-CN" sz="2800" dirty="0"/>
              <a:t>–</a:t>
            </a:r>
            <a:r>
              <a:rPr lang="zh-CN" altLang="en-US" sz="2800" dirty="0" smtClean="0"/>
              <a:t> </a:t>
            </a:r>
            <a:r>
              <a:rPr lang="zh-CN" altLang="en-US" sz="2800" dirty="0" smtClean="0"/>
              <a:t>架构</a:t>
            </a:r>
            <a:endParaRPr lang="en-US" altLang="zh-CN" sz="2800" dirty="0" smtClean="0"/>
          </a:p>
          <a:p>
            <a:r>
              <a:rPr lang="en-US" altLang="zh-CN" sz="2800" dirty="0"/>
              <a:t>	</a:t>
            </a:r>
            <a:r>
              <a:rPr lang="en-US" altLang="zh-CN" sz="2800" dirty="0"/>
              <a:t>–</a:t>
            </a:r>
            <a:r>
              <a:rPr lang="zh-CN" altLang="en-US" sz="2800" dirty="0" smtClean="0"/>
              <a:t> </a:t>
            </a:r>
            <a:r>
              <a:rPr lang="zh-CN" altLang="en-US" sz="2800" dirty="0" smtClean="0"/>
              <a:t>组件</a:t>
            </a:r>
            <a:endParaRPr lang="en-US" altLang="zh-CN" sz="2800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2800" dirty="0" smtClean="0"/>
              <a:t>拉拉公园平台中使用的一些</a:t>
            </a:r>
            <a:r>
              <a:rPr lang="en-US" altLang="zh-CN" sz="2800" dirty="0" smtClean="0"/>
              <a:t>Python</a:t>
            </a:r>
            <a:r>
              <a:rPr lang="zh-CN" altLang="en-US" sz="2800" dirty="0" smtClean="0"/>
              <a:t>类库</a:t>
            </a:r>
            <a:endParaRPr lang="zh-CN" sz="2800" dirty="0"/>
          </a:p>
        </p:txBody>
      </p:sp>
    </p:spTree>
    <p:extLst>
      <p:ext uri="{BB962C8B-B14F-4D97-AF65-F5344CB8AC3E}">
        <p14:creationId xmlns:p14="http://schemas.microsoft.com/office/powerpoint/2010/main" val="2079784291"/>
      </p:ext>
    </p:extLst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拉拉公园平台架构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800" dirty="0" smtClean="0"/>
              <a:t>全球化考虑</a:t>
            </a:r>
            <a:r>
              <a:rPr lang="en-US" altLang="zh-CN" sz="2800" dirty="0"/>
              <a:t>（</a:t>
            </a:r>
            <a:r>
              <a:rPr lang="en-US" altLang="zh-CN" sz="2800" dirty="0" smtClean="0"/>
              <a:t>AWS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en-US" altLang="zh-CN" sz="2800" dirty="0" smtClean="0"/>
              <a:t>EC2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</a:t>
            </a:r>
            <a:r>
              <a:rPr lang="zh-CN" altLang="en-US" sz="2800" dirty="0" smtClean="0"/>
              <a:t>主服务器：美国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</a:t>
            </a:r>
            <a:r>
              <a:rPr lang="zh-CN" altLang="en-US" sz="2800" dirty="0" smtClean="0"/>
              <a:t>转发服务器：爱尔兰、新加坡、东京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S3</a:t>
            </a:r>
            <a:r>
              <a:rPr lang="zh-CN" altLang="en-US" sz="2800" dirty="0" smtClean="0"/>
              <a:t>  </a:t>
            </a:r>
            <a:r>
              <a:rPr lang="en-US" altLang="zh-CN" sz="2800" dirty="0"/>
              <a:t>–</a:t>
            </a:r>
            <a:r>
              <a:rPr lang="zh-CN" altLang="en-US" sz="2800" dirty="0" smtClean="0"/>
              <a:t> </a:t>
            </a:r>
            <a:r>
              <a:rPr lang="zh-CN" altLang="en-US" sz="2800" dirty="0" smtClean="0"/>
              <a:t>图片</a:t>
            </a:r>
            <a:endParaRPr lang="en-US" altLang="zh-CN" sz="2800" dirty="0" smtClean="0"/>
          </a:p>
          <a:p>
            <a:pPr>
              <a:spcBef>
                <a:spcPts val="0"/>
              </a:spcBef>
              <a:buNone/>
            </a:pPr>
            <a:endParaRPr lang="en-US" altLang="zh-CN" sz="2800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2800" dirty="0" err="1" smtClean="0"/>
              <a:t>CloundFront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CDN</a:t>
            </a:r>
            <a:r>
              <a:rPr lang="zh-CN" altLang="en-US" sz="2800" dirty="0" smtClean="0"/>
              <a:t>内容分发）</a:t>
            </a:r>
            <a:endParaRPr lang="en-US" altLang="zh-CN" sz="2800" dirty="0"/>
          </a:p>
          <a:p>
            <a:pPr>
              <a:spcBef>
                <a:spcPts val="0"/>
              </a:spcBef>
              <a:buNone/>
            </a:pPr>
            <a:endParaRPr lang="zh-CN" sz="16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拉拉公园平台组件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2800" dirty="0" smtClean="0"/>
              <a:t>Web</a:t>
            </a:r>
            <a:r>
              <a:rPr lang="zh-CN" altLang="en-US" sz="2800" dirty="0" smtClean="0"/>
              <a:t>服务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– </a:t>
            </a:r>
            <a:r>
              <a:rPr lang="en-US" altLang="zh-CN" sz="2800" dirty="0" smtClean="0"/>
              <a:t>Tornado</a:t>
            </a:r>
            <a:endParaRPr lang="en-US" altLang="zh-CN" sz="2800" dirty="0"/>
          </a:p>
          <a:p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数据库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– </a:t>
            </a:r>
            <a:r>
              <a:rPr lang="en-US" altLang="zh-CN" sz="2800" dirty="0" smtClean="0"/>
              <a:t>Mongo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DB</a:t>
            </a:r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缓存</a:t>
            </a:r>
            <a:r>
              <a:rPr lang="en-US" altLang="zh-CN" sz="2800" dirty="0"/>
              <a:t> </a:t>
            </a:r>
            <a:r>
              <a:rPr lang="en-US" altLang="zh-CN" sz="2800" dirty="0"/>
              <a:t>– </a:t>
            </a:r>
            <a:r>
              <a:rPr lang="en-US" altLang="zh-CN" sz="2800" dirty="0" err="1" smtClean="0"/>
              <a:t>Redis</a:t>
            </a:r>
            <a:r>
              <a:rPr lang="zh-CN" altLang="zh-CN" sz="2800" dirty="0" smtClean="0"/>
              <a:t>、</a:t>
            </a:r>
            <a:r>
              <a:rPr lang="en-US" altLang="zh-CN" sz="2800" dirty="0" smtClean="0"/>
              <a:t>SSDB</a:t>
            </a:r>
          </a:p>
          <a:p>
            <a:endParaRPr lang="en-US" altLang="zh-CN" sz="2800" dirty="0"/>
          </a:p>
          <a:p>
            <a:r>
              <a:rPr lang="zh-CN" altLang="en-US" sz="2800" dirty="0" smtClean="0"/>
              <a:t>搜索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– </a:t>
            </a:r>
            <a:r>
              <a:rPr lang="en-US" altLang="zh-CN" sz="2800" dirty="0" err="1" smtClean="0"/>
              <a:t>Solr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 smtClean="0"/>
              <a:t>过滤</a:t>
            </a:r>
            <a:r>
              <a:rPr lang="en-US" altLang="zh-CN" sz="2800" dirty="0" smtClean="0"/>
              <a:t> – Bloom Filter</a:t>
            </a:r>
          </a:p>
          <a:p>
            <a:endParaRPr lang="en-US" altLang="zh-CN" sz="2800" dirty="0"/>
          </a:p>
          <a:p>
            <a:r>
              <a:rPr lang="zh-CN" altLang="en-US" sz="2800" dirty="0" smtClean="0"/>
              <a:t>队列</a:t>
            </a:r>
            <a:r>
              <a:rPr lang="en-US" altLang="zh-CN" sz="2800" dirty="0" smtClean="0"/>
              <a:t> -- </a:t>
            </a:r>
            <a:r>
              <a:rPr lang="en-US" altLang="zh-CN" sz="2800" dirty="0" err="1" smtClean="0"/>
              <a:t>Beanstalkd</a:t>
            </a:r>
            <a:endParaRPr lang="en-US" altLang="zh-CN" sz="28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zh-CN" sz="1600" dirty="0"/>
          </a:p>
        </p:txBody>
      </p:sp>
    </p:spTree>
    <p:extLst>
      <p:ext uri="{BB962C8B-B14F-4D97-AF65-F5344CB8AC3E}">
        <p14:creationId xmlns:p14="http://schemas.microsoft.com/office/powerpoint/2010/main" val="2428857325"/>
      </p:ext>
    </p:extLst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Python</a:t>
            </a:r>
            <a:r>
              <a:rPr lang="zh-CN" altLang="en-US" dirty="0" smtClean="0"/>
              <a:t>的使用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800" dirty="0" smtClean="0"/>
              <a:t>优缺点</a:t>
            </a:r>
            <a:endParaRPr lang="en-US" altLang="zh-CN" sz="2800" dirty="0" smtClean="0"/>
          </a:p>
          <a:p>
            <a:r>
              <a:rPr lang="en-US" altLang="zh-CN" sz="2800" dirty="0"/>
              <a:t>	</a:t>
            </a:r>
            <a:r>
              <a:rPr lang="en-US" altLang="zh-CN" sz="2800" dirty="0"/>
              <a:t>–</a:t>
            </a:r>
            <a:r>
              <a:rPr lang="zh-CN" altLang="en-US" sz="2800" dirty="0" smtClean="0"/>
              <a:t> </a:t>
            </a:r>
            <a:r>
              <a:rPr lang="zh-CN" altLang="en-US" sz="2800" dirty="0" smtClean="0"/>
              <a:t>简单、开源</a:t>
            </a:r>
            <a:endParaRPr lang="en-US" altLang="zh-CN" sz="2800" dirty="0" smtClean="0"/>
          </a:p>
          <a:p>
            <a:r>
              <a:rPr lang="zh-CN" altLang="zh-CN" sz="2800" dirty="0" smtClean="0"/>
              <a:t> </a:t>
            </a:r>
            <a:r>
              <a:rPr lang="en-US" altLang="zh-CN" sz="2800" dirty="0"/>
              <a:t>	</a:t>
            </a:r>
            <a:r>
              <a:rPr lang="en-US" altLang="zh-CN" sz="2800" dirty="0" smtClean="0"/>
              <a:t> – </a:t>
            </a:r>
            <a:r>
              <a:rPr lang="zh-CN" altLang="en-US" sz="2800" dirty="0" smtClean="0"/>
              <a:t>动态解释</a:t>
            </a:r>
            <a:endParaRPr lang="en-US" altLang="zh-CN" sz="2800" dirty="0"/>
          </a:p>
          <a:p>
            <a:r>
              <a:rPr lang="en-US" altLang="zh-CN" sz="2800" dirty="0"/>
              <a:t>	</a:t>
            </a:r>
            <a:r>
              <a:rPr lang="en-US" altLang="zh-CN" sz="2800" dirty="0" smtClean="0"/>
              <a:t>–</a:t>
            </a:r>
            <a:r>
              <a:rPr lang="zh-CN" altLang="en-US" sz="2800" dirty="0" smtClean="0"/>
              <a:t> </a:t>
            </a:r>
            <a:r>
              <a:rPr lang="zh-CN" altLang="en-US" sz="2800" dirty="0" smtClean="0"/>
              <a:t>可移植、</a:t>
            </a:r>
            <a:r>
              <a:rPr lang="en-US" altLang="en-US" sz="2800" dirty="0" smtClean="0"/>
              <a:t>跨平台</a:t>
            </a:r>
          </a:p>
          <a:p>
            <a:r>
              <a:rPr lang="en-US" altLang="zh-CN" sz="2800" dirty="0"/>
              <a:t>	</a:t>
            </a:r>
            <a:r>
              <a:rPr lang="en-US" altLang="zh-CN" sz="2800" dirty="0" smtClean="0"/>
              <a:t>– </a:t>
            </a:r>
            <a:r>
              <a:rPr lang="zh-CN" altLang="en-US" sz="2800" dirty="0" smtClean="0"/>
              <a:t>丰</a:t>
            </a:r>
            <a:r>
              <a:rPr lang="zh-CN" altLang="en-US" sz="2800" dirty="0" smtClean="0"/>
              <a:t>富的库</a:t>
            </a:r>
            <a:endParaRPr lang="en-US" altLang="zh-CN" sz="2800" dirty="0" smtClean="0"/>
          </a:p>
          <a:p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适用性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	</a:t>
            </a:r>
            <a:r>
              <a:rPr lang="en-US" altLang="zh-CN" sz="2800" dirty="0" smtClean="0"/>
              <a:t>– Web</a:t>
            </a:r>
            <a:r>
              <a:rPr lang="zh-CN" altLang="en-US" sz="2800" dirty="0" smtClean="0"/>
              <a:t>、数据处理、图形图像、科学计算</a:t>
            </a:r>
            <a:endParaRPr lang="en-US" altLang="zh-CN" sz="2800" dirty="0" smtClean="0"/>
          </a:p>
          <a:p>
            <a:endParaRPr lang="en-US" altLang="zh-CN" sz="4000" dirty="0" smtClean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zh-CN" sz="1600" dirty="0"/>
          </a:p>
        </p:txBody>
      </p:sp>
    </p:spTree>
    <p:extLst>
      <p:ext uri="{BB962C8B-B14F-4D97-AF65-F5344CB8AC3E}">
        <p14:creationId xmlns:p14="http://schemas.microsoft.com/office/powerpoint/2010/main" val="3874989952"/>
      </p:ext>
    </p:extLst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Python</a:t>
            </a:r>
            <a:r>
              <a:rPr lang="zh-CN" altLang="en-US" dirty="0" smtClean="0"/>
              <a:t>类库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2800" dirty="0" smtClean="0"/>
              <a:t>Web</a:t>
            </a:r>
            <a:r>
              <a:rPr lang="zh-CN" altLang="en-US" sz="2800" dirty="0" smtClean="0"/>
              <a:t>框架：</a:t>
            </a:r>
            <a:r>
              <a:rPr lang="en-US" altLang="zh-CN" sz="2800" dirty="0" smtClean="0"/>
              <a:t>tornado</a:t>
            </a:r>
            <a:br>
              <a:rPr lang="en-US" altLang="zh-CN" sz="2800" dirty="0" smtClean="0"/>
            </a:br>
            <a:endParaRPr lang="en-US" altLang="zh-CN" sz="2800" dirty="0" smtClean="0"/>
          </a:p>
          <a:p>
            <a:r>
              <a:rPr lang="zh-CN" altLang="en-US" sz="2800" dirty="0" smtClean="0"/>
              <a:t>网络：</a:t>
            </a:r>
            <a:r>
              <a:rPr lang="en-US" altLang="zh-CN" sz="2800" dirty="0" smtClean="0"/>
              <a:t>requests</a:t>
            </a:r>
          </a:p>
          <a:p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系统</a:t>
            </a:r>
            <a:r>
              <a:rPr lang="zh-CN" altLang="en-US" sz="2800" dirty="0" smtClean="0"/>
              <a:t>：</a:t>
            </a:r>
            <a:r>
              <a:rPr lang="en-US" altLang="zh-CN" sz="2800" dirty="0" err="1" smtClean="0"/>
              <a:t>fabric</a:t>
            </a:r>
            <a:r>
              <a:rPr lang="en-US" altLang="en-US" sz="2800" dirty="0" err="1" smtClean="0"/>
              <a:t>、virtualenv</a:t>
            </a:r>
            <a:endParaRPr lang="en-US" altLang="zh-CN" sz="2800" dirty="0" smtClean="0"/>
          </a:p>
          <a:p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图像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PIL</a:t>
            </a:r>
            <a:endParaRPr lang="en-US" altLang="zh-CN" sz="2800" dirty="0"/>
          </a:p>
          <a:p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数据</a:t>
            </a:r>
            <a:r>
              <a:rPr lang="zh-CN" altLang="en-US" sz="2800" dirty="0" smtClean="0"/>
              <a:t>：</a:t>
            </a:r>
            <a:r>
              <a:rPr lang="en-US" altLang="zh-CN" sz="2800" dirty="0" err="1" smtClean="0"/>
              <a:t>lxml</a:t>
            </a:r>
            <a:endParaRPr lang="en-US" altLang="zh-CN" sz="2800" dirty="0" smtClean="0"/>
          </a:p>
          <a:p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定时</a:t>
            </a:r>
            <a:r>
              <a:rPr lang="zh-CN" altLang="en-US" sz="2800" dirty="0" smtClean="0"/>
              <a:t>：</a:t>
            </a:r>
            <a:r>
              <a:rPr lang="en-US" altLang="zh-CN" sz="2800" dirty="0" err="1" smtClean="0"/>
              <a:t>apscheduler</a:t>
            </a:r>
            <a:endParaRPr lang="en-US" altLang="zh-CN" sz="2800" dirty="0"/>
          </a:p>
          <a:p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zh-CN" sz="1600" dirty="0"/>
          </a:p>
        </p:txBody>
      </p:sp>
    </p:spTree>
    <p:extLst>
      <p:ext uri="{BB962C8B-B14F-4D97-AF65-F5344CB8AC3E}">
        <p14:creationId xmlns:p14="http://schemas.microsoft.com/office/powerpoint/2010/main" val="122609704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Python</a:t>
            </a:r>
            <a:r>
              <a:rPr lang="zh-CN" altLang="en-US" dirty="0" smtClean="0"/>
              <a:t>类库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2800" dirty="0" smtClean="0"/>
              <a:t>math:</a:t>
            </a:r>
          </a:p>
          <a:p>
            <a:endParaRPr lang="en-US" altLang="zh-CN" sz="2800" dirty="0"/>
          </a:p>
          <a:p>
            <a:r>
              <a:rPr lang="en-US" altLang="zh-CN" sz="2000" dirty="0" err="1"/>
              <a:t>def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archimedean_spiral</a:t>
            </a:r>
            <a:r>
              <a:rPr lang="en-US" altLang="zh-CN" sz="2000" dirty="0"/>
              <a:t>(score):</a:t>
            </a:r>
          </a:p>
          <a:p>
            <a:r>
              <a:rPr lang="zh-CN" altLang="en-US" sz="2000" dirty="0"/>
              <a:t>    </a:t>
            </a:r>
            <a:r>
              <a:rPr lang="en-US" altLang="zh-CN" sz="2000" dirty="0"/>
              <a:t>"""</a:t>
            </a:r>
            <a:r>
              <a:rPr lang="zh-CN" altLang="en-US" sz="2000" dirty="0"/>
              <a:t>将</a:t>
            </a:r>
            <a:r>
              <a:rPr lang="en-US" altLang="zh-CN" sz="2000" dirty="0"/>
              <a:t>score</a:t>
            </a:r>
            <a:r>
              <a:rPr lang="zh-CN" altLang="en-US" sz="2000" dirty="0"/>
              <a:t>转换为阿基米德螺线</a:t>
            </a:r>
          </a:p>
          <a:p>
            <a:r>
              <a:rPr lang="zh-CN" altLang="en-US" sz="2000" dirty="0"/>
              <a:t>    </a:t>
            </a:r>
            <a:r>
              <a:rPr lang="en-US" altLang="zh-CN" sz="2000" dirty="0"/>
              <a:t>"""</a:t>
            </a:r>
          </a:p>
          <a:p>
            <a:r>
              <a:rPr lang="en-US" altLang="zh-CN" sz="2000" dirty="0"/>
              <a:t>    x = (1 + score) * </a:t>
            </a:r>
            <a:r>
              <a:rPr lang="en-US" altLang="zh-CN" sz="2000" dirty="0" err="1"/>
              <a:t>math.cos</a:t>
            </a:r>
            <a:r>
              <a:rPr lang="en-US" altLang="zh-CN" sz="2000" dirty="0"/>
              <a:t>(score)</a:t>
            </a:r>
          </a:p>
          <a:p>
            <a:r>
              <a:rPr lang="fr-FR" altLang="zh-CN" sz="2000" dirty="0"/>
              <a:t>    y = (1 + score) * </a:t>
            </a:r>
            <a:r>
              <a:rPr lang="fr-FR" altLang="zh-CN" sz="2000" dirty="0" err="1"/>
              <a:t>math.sin</a:t>
            </a:r>
            <a:r>
              <a:rPr lang="fr-FR" altLang="zh-CN" sz="2000" dirty="0"/>
              <a:t>(score)</a:t>
            </a:r>
          </a:p>
          <a:p>
            <a:endParaRPr lang="fr-FR" altLang="zh-CN" sz="2000" dirty="0"/>
          </a:p>
          <a:p>
            <a:r>
              <a:rPr lang="is-IS" altLang="zh-CN" sz="2000" dirty="0"/>
              <a:t>    return x, y</a:t>
            </a:r>
            <a:endParaRPr lang="en-US" altLang="zh-CN" sz="2000" dirty="0"/>
          </a:p>
          <a:p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zh-CN" sz="1600" dirty="0"/>
          </a:p>
        </p:txBody>
      </p:sp>
    </p:spTree>
    <p:extLst>
      <p:ext uri="{BB962C8B-B14F-4D97-AF65-F5344CB8AC3E}">
        <p14:creationId xmlns:p14="http://schemas.microsoft.com/office/powerpoint/2010/main" val="17393205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Python</a:t>
            </a:r>
            <a:r>
              <a:rPr lang="zh-CN" altLang="en-US" dirty="0" smtClean="0"/>
              <a:t>类库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2800" dirty="0"/>
              <a:t>PIL</a:t>
            </a:r>
            <a:r>
              <a:rPr lang="en-US" altLang="zh-CN" sz="2800" dirty="0" smtClean="0"/>
              <a:t>:</a:t>
            </a:r>
            <a:br>
              <a:rPr lang="en-US" altLang="zh-CN" sz="2800" dirty="0" smtClean="0"/>
            </a:br>
            <a:r>
              <a:rPr lang="en-US" altLang="zh-CN" sz="1600" dirty="0" smtClean="0"/>
              <a:t> </a:t>
            </a:r>
            <a:r>
              <a:rPr lang="en-US" altLang="zh-CN" sz="1600" dirty="0" err="1"/>
              <a:t>def</a:t>
            </a:r>
            <a:r>
              <a:rPr lang="en-US" altLang="zh-CN" sz="1600" dirty="0"/>
              <a:t> </a:t>
            </a:r>
            <a:r>
              <a:rPr lang="en-US" altLang="zh-CN" sz="1600" dirty="0" err="1"/>
              <a:t>make_crop_thumb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upload_file</a:t>
            </a:r>
            <a:r>
              <a:rPr lang="en-US" altLang="zh-CN" sz="1600" dirty="0"/>
              <a:t>, size)</a:t>
            </a:r>
            <a:r>
              <a:rPr lang="en-US" altLang="zh-CN" sz="1600" dirty="0" smtClean="0"/>
              <a:t>:</a:t>
            </a:r>
          </a:p>
          <a:p>
            <a:r>
              <a:rPr lang="en-US" altLang="zh-CN" sz="1600" dirty="0" smtClean="0"/>
              <a:t>        """</a:t>
            </a:r>
            <a:r>
              <a:rPr lang="zh-CN" altLang="en-US" sz="1600" dirty="0" smtClean="0"/>
              <a:t>生成带裁剪的缩略图</a:t>
            </a:r>
            <a:r>
              <a:rPr lang="en-US" altLang="zh-CN" sz="1600" dirty="0" smtClean="0"/>
              <a:t>"""</a:t>
            </a:r>
          </a:p>
          <a:p>
            <a:r>
              <a:rPr lang="en-US" altLang="zh-CN" sz="1600" dirty="0" smtClean="0"/>
              <a:t>        </a:t>
            </a:r>
            <a:r>
              <a:rPr lang="en-US" altLang="zh-CN" sz="1600" dirty="0" err="1"/>
              <a:t>im</a:t>
            </a:r>
            <a:r>
              <a:rPr lang="en-US" altLang="zh-CN" sz="1600" dirty="0"/>
              <a:t> = </a:t>
            </a:r>
            <a:r>
              <a:rPr lang="en-US" altLang="zh-CN" sz="1600" dirty="0" err="1"/>
              <a:t>Image.open</a:t>
            </a:r>
            <a:r>
              <a:rPr lang="en-US" altLang="zh-CN" sz="1600" dirty="0"/>
              <a:t>(</a:t>
            </a:r>
            <a:r>
              <a:rPr lang="en-US" altLang="zh-CN" sz="1600" dirty="0" err="1"/>
              <a:t>StringIO</a:t>
            </a:r>
            <a:r>
              <a:rPr lang="en-US" altLang="zh-CN" sz="1600" dirty="0"/>
              <a:t>(</a:t>
            </a:r>
            <a:r>
              <a:rPr lang="en-US" altLang="zh-CN" sz="1600" dirty="0" err="1"/>
              <a:t>upload_file</a:t>
            </a:r>
            <a:r>
              <a:rPr lang="en-US" altLang="zh-CN" sz="1600" dirty="0"/>
              <a:t>["body"]))</a:t>
            </a:r>
          </a:p>
          <a:p>
            <a:r>
              <a:rPr lang="en-US" altLang="zh-CN" sz="1600" dirty="0"/>
              <a:t>        width, height = </a:t>
            </a:r>
            <a:r>
              <a:rPr lang="en-US" altLang="zh-CN" sz="1600" dirty="0" err="1"/>
              <a:t>im.size</a:t>
            </a:r>
            <a:endParaRPr lang="en-US" altLang="zh-CN" sz="1600" dirty="0"/>
          </a:p>
          <a:p>
            <a:r>
              <a:rPr lang="en-US" altLang="zh-CN" sz="1600" dirty="0"/>
              <a:t>        </a:t>
            </a:r>
            <a:r>
              <a:rPr lang="en-US" altLang="zh-CN" sz="1600" dirty="0" err="1"/>
              <a:t>regin</a:t>
            </a:r>
            <a:r>
              <a:rPr lang="zh-CN" altLang="en-US" sz="1600" dirty="0"/>
              <a:t> </a:t>
            </a:r>
            <a:r>
              <a:rPr lang="en-US" altLang="zh-CN" sz="1600" dirty="0"/>
              <a:t>=</a:t>
            </a:r>
            <a:r>
              <a:rPr lang="zh-CN" altLang="en-US" sz="1600" dirty="0"/>
              <a:t> </a:t>
            </a:r>
            <a:r>
              <a:rPr lang="en-US" altLang="zh-CN" sz="1600" dirty="0"/>
              <a:t>……</a:t>
            </a:r>
          </a:p>
          <a:p>
            <a:endParaRPr lang="en-US" altLang="zh-CN" sz="1600" dirty="0"/>
          </a:p>
          <a:p>
            <a:r>
              <a:rPr lang="en-US" altLang="zh-CN" sz="1600" dirty="0"/>
              <a:t>        </a:t>
            </a:r>
            <a:r>
              <a:rPr lang="en-US" altLang="zh-CN" sz="1600" dirty="0" err="1"/>
              <a:t>croped_width</a:t>
            </a:r>
            <a:r>
              <a:rPr lang="en-US" altLang="zh-CN" sz="1600" dirty="0"/>
              <a:t>, </a:t>
            </a:r>
            <a:r>
              <a:rPr lang="en-US" altLang="zh-CN" sz="1600" dirty="0" err="1"/>
              <a:t>croped_height</a:t>
            </a:r>
            <a:r>
              <a:rPr lang="en-US" altLang="zh-CN" sz="1600" dirty="0"/>
              <a:t> = </a:t>
            </a:r>
            <a:r>
              <a:rPr lang="en-US" altLang="zh-CN" sz="1600" dirty="0" err="1"/>
              <a:t>region.size</a:t>
            </a:r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        if </a:t>
            </a:r>
            <a:r>
              <a:rPr lang="en-US" altLang="zh-CN" sz="1600" dirty="0" err="1"/>
              <a:t>croped_width</a:t>
            </a:r>
            <a:r>
              <a:rPr lang="en-US" altLang="zh-CN" sz="1600" dirty="0"/>
              <a:t> &gt; size[0] or </a:t>
            </a:r>
            <a:r>
              <a:rPr lang="en-US" altLang="zh-CN" sz="1600" dirty="0" err="1"/>
              <a:t>croped_height</a:t>
            </a:r>
            <a:r>
              <a:rPr lang="en-US" altLang="zh-CN" sz="1600" dirty="0"/>
              <a:t> &gt; size[1]:</a:t>
            </a:r>
          </a:p>
          <a:p>
            <a:r>
              <a:rPr lang="en-US" altLang="zh-CN" sz="1600" dirty="0"/>
              <a:t>            </a:t>
            </a:r>
            <a:r>
              <a:rPr lang="en-US" altLang="zh-CN" sz="1600" dirty="0" err="1"/>
              <a:t>region.thumbnail</a:t>
            </a:r>
            <a:r>
              <a:rPr lang="en-US" altLang="zh-CN" sz="1600" dirty="0"/>
              <a:t>(size, </a:t>
            </a:r>
            <a:r>
              <a:rPr lang="en-US" altLang="zh-CN" sz="1600" dirty="0" err="1"/>
              <a:t>Image.ANTIALIAS</a:t>
            </a:r>
            <a:r>
              <a:rPr lang="en-US" altLang="zh-CN" sz="1600" dirty="0"/>
              <a:t>)</a:t>
            </a:r>
          </a:p>
          <a:p>
            <a:endParaRPr lang="en-US" altLang="zh-CN" sz="1600" dirty="0"/>
          </a:p>
          <a:p>
            <a:r>
              <a:rPr lang="en-US" altLang="zh-CN" sz="1600" dirty="0"/>
              <a:t>        output = </a:t>
            </a:r>
            <a:r>
              <a:rPr lang="en-US" altLang="zh-CN" sz="1600" dirty="0" err="1"/>
              <a:t>StringIO</a:t>
            </a:r>
            <a:r>
              <a:rPr lang="en-US" altLang="zh-CN" sz="1600" dirty="0"/>
              <a:t>()</a:t>
            </a:r>
          </a:p>
          <a:p>
            <a:r>
              <a:rPr lang="en-US" altLang="zh-CN" sz="1600" dirty="0"/>
              <a:t>        </a:t>
            </a:r>
            <a:r>
              <a:rPr lang="en-US" altLang="zh-CN" sz="1600" dirty="0" err="1"/>
              <a:t>region.save</a:t>
            </a:r>
            <a:r>
              <a:rPr lang="en-US" altLang="zh-CN" sz="1600" dirty="0"/>
              <a:t>(output, </a:t>
            </a:r>
            <a:r>
              <a:rPr lang="en-US" altLang="zh-CN" sz="1600" dirty="0" err="1"/>
              <a:t>im.format</a:t>
            </a:r>
            <a:r>
              <a:rPr lang="en-US" altLang="zh-CN" sz="1600" dirty="0"/>
              <a:t>, quality=80)</a:t>
            </a:r>
          </a:p>
          <a:p>
            <a:endParaRPr lang="en-US" altLang="zh-CN" sz="1600" dirty="0"/>
          </a:p>
          <a:p>
            <a:r>
              <a:rPr lang="en-US" altLang="zh-CN" sz="1600" dirty="0"/>
              <a:t>        width, height = </a:t>
            </a:r>
            <a:r>
              <a:rPr lang="en-US" altLang="zh-CN" sz="1600" dirty="0" err="1"/>
              <a:t>region.size</a:t>
            </a:r>
            <a:endParaRPr lang="en-US" altLang="zh-CN" sz="1600" dirty="0"/>
          </a:p>
          <a:p>
            <a:r>
              <a:rPr lang="en-US" altLang="zh-CN" sz="1600" dirty="0"/>
              <a:t>        return </a:t>
            </a:r>
            <a:r>
              <a:rPr lang="en-US" altLang="zh-CN" sz="1600" dirty="0" err="1"/>
              <a:t>output.getvalue</a:t>
            </a:r>
            <a:r>
              <a:rPr lang="en-US" altLang="zh-CN" sz="1600" dirty="0"/>
              <a:t>(), width, height</a:t>
            </a:r>
          </a:p>
          <a:p>
            <a:endParaRPr lang="en-US" altLang="zh-CN" sz="2800" dirty="0"/>
          </a:p>
          <a:p>
            <a:endParaRPr lang="en-US" altLang="zh-CN" sz="2800" dirty="0"/>
          </a:p>
          <a:p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zh-CN" sz="1600" dirty="0"/>
          </a:p>
        </p:txBody>
      </p:sp>
    </p:spTree>
    <p:extLst>
      <p:ext uri="{BB962C8B-B14F-4D97-AF65-F5344CB8AC3E}">
        <p14:creationId xmlns:p14="http://schemas.microsoft.com/office/powerpoint/2010/main" val="425338155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总结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800" dirty="0" smtClean="0"/>
              <a:t>选择合适的语言和工具</a:t>
            </a:r>
            <a:r>
              <a:rPr lang="zh-CN" altLang="zh-CN" sz="2800" dirty="0"/>
              <a:t> </a:t>
            </a:r>
            <a:r>
              <a:rPr lang="en-US" altLang="zh-CN" sz="2800" dirty="0" smtClean="0"/>
              <a:t>--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Python</a:t>
            </a:r>
            <a:r>
              <a:rPr lang="zh-CN" altLang="en-US" sz="2800" dirty="0" smtClean="0"/>
              <a:t>为粘合剂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en-US" altLang="zh-CN" sz="2800" dirty="0" smtClean="0"/>
          </a:p>
          <a:p>
            <a:r>
              <a:rPr lang="zh-CN" altLang="en-US" sz="2800" dirty="0" smtClean="0"/>
              <a:t>不最求最新，够用就好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en-US" altLang="zh-CN" sz="2800" dirty="0"/>
          </a:p>
          <a:p>
            <a:r>
              <a:rPr lang="zh-CN" altLang="en-US" sz="2800" dirty="0" smtClean="0"/>
              <a:t>不断迭代</a:t>
            </a:r>
            <a:r>
              <a:rPr lang="zh-CN" altLang="zh-CN" sz="2800" dirty="0"/>
              <a:t> 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--</a:t>
            </a:r>
            <a:r>
              <a:rPr lang="zh-CN" altLang="en-US" sz="2800" dirty="0" smtClean="0"/>
              <a:t>  根据业务需求和技术演进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en-US" altLang="zh-CN" sz="2800" dirty="0"/>
          </a:p>
          <a:p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spcBef>
                <a:spcPts val="0"/>
              </a:spcBef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buNone/>
            </a:pPr>
            <a:endParaRPr lang="zh-CN" sz="1600" dirty="0"/>
          </a:p>
        </p:txBody>
      </p:sp>
    </p:spTree>
    <p:extLst>
      <p:ext uri="{BB962C8B-B14F-4D97-AF65-F5344CB8AC3E}">
        <p14:creationId xmlns:p14="http://schemas.microsoft.com/office/powerpoint/2010/main" val="4247515016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81</Words>
  <Application>Microsoft Macintosh PowerPoint</Application>
  <PresentationFormat>全屏显示(4:3)</PresentationFormat>
  <Paragraphs>110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simple-light</vt:lpstr>
      <vt:lpstr>Python在移动社交平台中的应用</vt:lpstr>
      <vt:lpstr>Agenda</vt:lpstr>
      <vt:lpstr>拉拉公园平台架构</vt:lpstr>
      <vt:lpstr>拉拉公园平台组件</vt:lpstr>
      <vt:lpstr>Python的使用</vt:lpstr>
      <vt:lpstr>Python类库</vt:lpstr>
      <vt:lpstr>Python类库</vt:lpstr>
      <vt:lpstr>Python类库</vt:lpstr>
      <vt:lpstr>总结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Python在移动社交平台中的应用</dc:title>
  <cp:lastModifiedBy>mac 123</cp:lastModifiedBy>
  <cp:revision>27</cp:revision>
  <dcterms:modified xsi:type="dcterms:W3CDTF">2015-08-21T08:16:59Z</dcterms:modified>
</cp:coreProperties>
</file>