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74" r:id="rId4"/>
    <p:sldId id="275" r:id="rId5"/>
    <p:sldId id="258" r:id="rId6"/>
    <p:sldId id="276" r:id="rId7"/>
    <p:sldId id="281" r:id="rId8"/>
    <p:sldId id="277" r:id="rId9"/>
    <p:sldId id="283" r:id="rId10"/>
    <p:sldId id="261" r:id="rId11"/>
    <p:sldId id="282" r:id="rId12"/>
    <p:sldId id="307" r:id="rId13"/>
    <p:sldId id="308" r:id="rId14"/>
    <p:sldId id="299" r:id="rId15"/>
    <p:sldId id="300" r:id="rId16"/>
    <p:sldId id="302" r:id="rId17"/>
    <p:sldId id="309" r:id="rId18"/>
    <p:sldId id="301" r:id="rId19"/>
    <p:sldId id="285" r:id="rId20"/>
    <p:sldId id="304" r:id="rId21"/>
    <p:sldId id="278" r:id="rId22"/>
    <p:sldId id="286" r:id="rId23"/>
    <p:sldId id="303" r:id="rId24"/>
    <p:sldId id="279" r:id="rId25"/>
    <p:sldId id="280" r:id="rId26"/>
    <p:sldId id="288" r:id="rId27"/>
    <p:sldId id="313" r:id="rId28"/>
    <p:sldId id="311" r:id="rId29"/>
    <p:sldId id="290" r:id="rId30"/>
    <p:sldId id="314" r:id="rId31"/>
    <p:sldId id="291" r:id="rId32"/>
    <p:sldId id="312" r:id="rId33"/>
    <p:sldId id="315" r:id="rId34"/>
    <p:sldId id="316" r:id="rId35"/>
    <p:sldId id="318" r:id="rId36"/>
    <p:sldId id="296" r:id="rId37"/>
    <p:sldId id="306" r:id="rId38"/>
    <p:sldId id="310" r:id="rId39"/>
    <p:sldId id="292" r:id="rId40"/>
    <p:sldId id="305" r:id="rId41"/>
    <p:sldId id="320" r:id="rId42"/>
    <p:sldId id="294" r:id="rId43"/>
    <p:sldId id="319" r:id="rId44"/>
    <p:sldId id="295" r:id="rId45"/>
    <p:sldId id="321" r:id="rId46"/>
    <p:sldId id="322" r:id="rId47"/>
    <p:sldId id="323" r:id="rId48"/>
    <p:sldId id="297" r:id="rId49"/>
    <p:sldId id="298" r:id="rId5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1538" autoAdjust="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7140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Think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submit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twice?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94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nodeprovide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authority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kind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2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Webworker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http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interface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6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61556" y="231940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IE" sz="6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TheConsortium</a:t>
            </a:r>
            <a:endParaRPr lang="en-IE" sz="6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906937" y="3967986"/>
            <a:ext cx="7427019" cy="869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IE" altLang="zh-CN" sz="2400" dirty="0" smtClean="0"/>
              <a:t>Demonware data </a:t>
            </a:r>
            <a:r>
              <a:rPr lang="en-IE" altLang="zh-CN" sz="2400" dirty="0"/>
              <a:t>centre management and </a:t>
            </a:r>
            <a:r>
              <a:rPr lang="en-IE" altLang="zh-CN" sz="2400" dirty="0" smtClean="0"/>
              <a:t>configuration tool</a:t>
            </a:r>
            <a:endParaRPr lang="en-IE" sz="240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800" b="1" dirty="0" err="1" smtClean="0">
                <a:solidFill>
                  <a:schemeClr val="dk1"/>
                </a:solidFill>
              </a:rPr>
              <a:t>woosley.xu@demonware.net</a:t>
            </a:r>
            <a:endParaRPr sz="1800" b="1" dirty="0">
              <a:solidFill>
                <a:schemeClr val="dk1"/>
              </a:solidFill>
            </a:endParaRPr>
          </a:p>
        </p:txBody>
      </p:sp>
      <p:pic>
        <p:nvPicPr>
          <p:cNvPr id="3" name="图片 2" descr="pycon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3" y="99373"/>
            <a:ext cx="2194560" cy="20909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457200" y="1250336"/>
            <a:ext cx="8229600" cy="5060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IE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Those</a:t>
            </a:r>
            <a:r>
              <a:rPr lang="en-IE" sz="4000" dirty="0" smtClean="0"/>
              <a:t>(and more)</a:t>
            </a:r>
            <a:r>
              <a:rPr lang="zh-CN" altLang="en-US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zh-CN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were</a:t>
            </a:r>
            <a:r>
              <a:rPr lang="zh-CN" altLang="en-US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zh-CN" sz="4000" b="0" i="1" u="none" strike="noStrike" cap="none" baseline="0" dirty="0" smtClean="0">
                <a:solidFill>
                  <a:srgbClr val="FF0000"/>
                </a:solidFill>
                <a:sym typeface="Arial"/>
              </a:rPr>
              <a:t>killing</a:t>
            </a:r>
            <a:r>
              <a:rPr lang="zh-CN" altLang="en-US" sz="4000" b="0" i="0" u="none" strike="noStrike" cap="none" baseline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altLang="zh-CN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everyone</a:t>
            </a:r>
            <a:r>
              <a:rPr lang="zh-CN" altLang="en-US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zh-CN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in</a:t>
            </a:r>
            <a:r>
              <a:rPr lang="zh-CN" altLang="en-US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zh-CN" sz="4000" dirty="0" err="1" smtClean="0"/>
              <a:t>liveops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team</a:t>
            </a:r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sz="4000" b="0" i="0" u="none" strike="noStrike" cap="none" baseline="0" dirty="0" smtClean="0">
              <a:solidFill>
                <a:srgbClr val="000000"/>
              </a:solidFill>
              <a:sym typeface="Arial"/>
            </a:endParaRPr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altLang="zh-CN" sz="4000" dirty="0" smtClean="0"/>
              <a:t>Everybody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has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their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own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script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to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automate</a:t>
            </a:r>
            <a:r>
              <a:rPr lang="zh-CN" altLang="en-US" sz="4000" dirty="0" smtClean="0"/>
              <a:t> </a:t>
            </a:r>
            <a:endParaRPr lang="en-US" altLang="zh-CN" sz="4000" dirty="0"/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sz="4000" b="0" i="0" u="none" strike="noStrike" cap="none" baseline="0" dirty="0">
              <a:solidFill>
                <a:srgbClr val="000000"/>
              </a:solidFill>
              <a:sym typeface="Arial"/>
            </a:endParaRPr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3600" dirty="0" smtClean="0"/>
              <a:t>Provision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should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be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simple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one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command</a:t>
            </a:r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IE" sz="3600" b="0" i="0" u="none" strike="noStrike" cap="none" baseline="0" dirty="0">
              <a:solidFill>
                <a:srgbClr val="000000"/>
              </a:solidFill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lang="en-US" sz="28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lang="en-US" sz="2800" dirty="0"/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The Goal of Consortium </a:t>
            </a:r>
            <a:endParaRPr kumimoji="1"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2394595"/>
            <a:ext cx="8229600" cy="29767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03200" indent="0" algn="ctr">
              <a:buNone/>
            </a:pPr>
            <a:endParaRPr kumimoji="1" lang="en-US" altLang="zh-CN" sz="4400" dirty="0" smtClean="0"/>
          </a:p>
          <a:p>
            <a:pPr marL="203200" indent="0" algn="ctr">
              <a:buNone/>
            </a:pPr>
            <a:r>
              <a:rPr kumimoji="1" lang="en-US" altLang="zh-CN" sz="4400" dirty="0" smtClean="0"/>
              <a:t>Provide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easy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to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use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central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API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for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err="1" smtClean="0"/>
              <a:t>liveops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operations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4045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prstClr val="black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 descr="crazy cat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60071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prstClr val="black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fuck ye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73" y="0"/>
            <a:ext cx="6883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8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Core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concept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1931551"/>
            <a:ext cx="8467708" cy="24475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03200" indent="0">
              <a:buNone/>
            </a:pPr>
            <a:endParaRPr kumimoji="1" lang="en-US" altLang="zh-CN" sz="4400" dirty="0" smtClean="0"/>
          </a:p>
          <a:p>
            <a:pPr marL="203200" indent="0" algn="ctr">
              <a:buNone/>
            </a:pP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Everything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is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</a:t>
            </a:r>
            <a:r>
              <a:rPr kumimoji="1" lang="zh-CN" altLang="en-US" sz="4400" dirty="0" smtClean="0"/>
              <a:t> </a:t>
            </a:r>
            <a:r>
              <a:rPr kumimoji="1" lang="en-US" altLang="zh-CN" sz="4400" b="1" dirty="0" smtClean="0">
                <a:solidFill>
                  <a:srgbClr val="FF0000"/>
                </a:solidFill>
              </a:rPr>
              <a:t>kind</a:t>
            </a:r>
            <a:r>
              <a:rPr kumimoji="1" lang="zh-CN" altLang="en-US" sz="4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400" dirty="0" smtClean="0"/>
              <a:t>of</a:t>
            </a:r>
            <a:r>
              <a:rPr kumimoji="1" lang="zh-CN" altLang="en-US" sz="4400" dirty="0" smtClean="0"/>
              <a:t> </a:t>
            </a:r>
            <a:r>
              <a:rPr kumimoji="1" lang="en-US" altLang="zh-CN" sz="4400" b="1" dirty="0" smtClean="0">
                <a:solidFill>
                  <a:schemeClr val="tx1"/>
                </a:solidFill>
              </a:rPr>
              <a:t>node</a:t>
            </a:r>
            <a:endParaRPr kumimoji="1" lang="zh-CN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9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Core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concept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1931550"/>
            <a:ext cx="8467708" cy="28047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03200" indent="0">
              <a:buNone/>
            </a:pPr>
            <a:endParaRPr kumimoji="1" lang="en-US" altLang="zh-CN" sz="4400" dirty="0" smtClean="0"/>
          </a:p>
          <a:p>
            <a:pPr marL="203200" indent="0" algn="ctr">
              <a:buNone/>
            </a:pP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Every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node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has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</a:t>
            </a:r>
            <a:r>
              <a:rPr kumimoji="1" lang="zh-CN" altLang="en-US" sz="4400" dirty="0" smtClean="0"/>
              <a:t> </a:t>
            </a:r>
            <a:r>
              <a:rPr kumimoji="1" lang="en-US" altLang="zh-CN" sz="4400" b="1" dirty="0" smtClean="0">
                <a:solidFill>
                  <a:schemeClr val="bg1"/>
                </a:solidFill>
              </a:rPr>
              <a:t>set</a:t>
            </a:r>
            <a:r>
              <a:rPr kumimoji="1" lang="zh-CN" altLang="en-US" sz="44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400" dirty="0" smtClean="0"/>
              <a:t>of</a:t>
            </a:r>
            <a:r>
              <a:rPr kumimoji="1" lang="zh-CN" altLang="en-US" sz="4400" dirty="0" smtClean="0"/>
              <a:t> </a:t>
            </a:r>
            <a:r>
              <a:rPr kumimoji="1" lang="en-US" altLang="zh-CN" sz="4400" b="1" dirty="0" smtClean="0">
                <a:solidFill>
                  <a:schemeClr val="accent2"/>
                </a:solidFill>
              </a:rPr>
              <a:t>attributes</a:t>
            </a:r>
            <a:endParaRPr kumimoji="1" lang="zh-CN" alt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9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457200" y="767329"/>
            <a:ext cx="8229600" cy="5146394"/>
          </a:xfrm>
        </p:spPr>
        <p:txBody>
          <a:bodyPr/>
          <a:lstStyle/>
          <a:p>
            <a:pPr marL="203200" indent="0">
              <a:buNone/>
            </a:pPr>
            <a:r>
              <a:rPr kumimoji="1" lang="en-US" altLang="zh-CN" sz="2800" b="1" dirty="0" smtClean="0"/>
              <a:t>For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example</a:t>
            </a:r>
          </a:p>
          <a:p>
            <a:pPr marL="203200" indent="0">
              <a:buNone/>
            </a:pPr>
            <a:endParaRPr kumimoji="1" lang="en-US" altLang="zh-CN" sz="2200" dirty="0" smtClean="0"/>
          </a:p>
          <a:p>
            <a:r>
              <a:rPr kumimoji="1" lang="en-US" altLang="zh-CN" sz="2200" dirty="0" smtClean="0"/>
              <a:t>A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server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IDC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kind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host,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ip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loadbalancer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kind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vip</a:t>
            </a:r>
            <a:endParaRPr kumimoji="1" lang="en-US" altLang="zh-CN" sz="2200" dirty="0" smtClean="0"/>
          </a:p>
          <a:p>
            <a:r>
              <a:rPr kumimoji="1" lang="en-US" altLang="zh-CN" sz="2200" dirty="0" smtClean="0"/>
              <a:t>A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kind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host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can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have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lot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attributes,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like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name,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interfaces,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datacentre</a:t>
            </a:r>
            <a:r>
              <a:rPr kumimoji="1" lang="en-US" altLang="zh-CN" sz="2200" dirty="0" smtClean="0"/>
              <a:t>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hwspec</a:t>
            </a:r>
            <a:r>
              <a:rPr kumimoji="1" lang="en-US" altLang="zh-CN" sz="2200" dirty="0" smtClean="0"/>
              <a:t>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puppet_role</a:t>
            </a:r>
            <a:r>
              <a:rPr kumimoji="1" lang="en-US" altLang="zh-CN" sz="2200" dirty="0" smtClean="0"/>
              <a:t>.</a:t>
            </a:r>
            <a:r>
              <a:rPr kumimoji="1" lang="zh-CN" altLang="en-US" sz="2200" dirty="0" smtClean="0"/>
              <a:t> </a:t>
            </a:r>
            <a:endParaRPr kumimoji="1" lang="en-US" altLang="zh-CN" sz="2200" dirty="0" smtClean="0"/>
          </a:p>
          <a:p>
            <a:r>
              <a:rPr kumimoji="1" lang="en-US" altLang="zh-CN" sz="2200" dirty="0" smtClean="0"/>
              <a:t>Those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attributes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are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>
                <a:solidFill>
                  <a:srgbClr val="C0504D"/>
                </a:solidFill>
              </a:rPr>
              <a:t>distributed</a:t>
            </a:r>
            <a:r>
              <a:rPr kumimoji="1" lang="zh-CN" altLang="en-US" sz="2200" dirty="0" smtClean="0">
                <a:solidFill>
                  <a:srgbClr val="C0504D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C0504D"/>
                </a:solidFill>
              </a:rPr>
              <a:t>from</a:t>
            </a:r>
            <a:r>
              <a:rPr kumimoji="1" lang="zh-CN" altLang="en-US" sz="2200" dirty="0" smtClean="0">
                <a:solidFill>
                  <a:srgbClr val="C0504D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C0504D"/>
                </a:solidFill>
              </a:rPr>
              <a:t>different</a:t>
            </a:r>
            <a:r>
              <a:rPr kumimoji="1" lang="zh-CN" altLang="en-US" sz="2200" dirty="0" smtClean="0">
                <a:solidFill>
                  <a:srgbClr val="C0504D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C0504D"/>
                </a:solidFill>
              </a:rPr>
              <a:t>systems</a:t>
            </a:r>
            <a:r>
              <a:rPr kumimoji="1" lang="en-US" altLang="zh-CN" sz="2200" dirty="0" smtClean="0"/>
              <a:t>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like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provision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system,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configuration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system,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inventory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system.</a:t>
            </a:r>
            <a:r>
              <a:rPr kumimoji="1" lang="zh-CN" altLang="en-US" sz="2200" dirty="0" smtClean="0"/>
              <a:t> </a:t>
            </a:r>
            <a:endParaRPr kumimoji="1" lang="en-US" altLang="zh-CN" sz="2200" dirty="0" smtClean="0"/>
          </a:p>
          <a:p>
            <a:r>
              <a:rPr kumimoji="1" lang="en-US" altLang="zh-CN" sz="2200" dirty="0" smtClean="0"/>
              <a:t>Every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node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has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>
                <a:solidFill>
                  <a:srgbClr val="C0504D"/>
                </a:solidFill>
              </a:rPr>
              <a:t>unique</a:t>
            </a:r>
            <a:r>
              <a:rPr kumimoji="1" lang="zh-CN" altLang="en-US" sz="2200" dirty="0" smtClean="0">
                <a:solidFill>
                  <a:srgbClr val="C0504D"/>
                </a:solidFill>
              </a:rPr>
              <a:t> </a:t>
            </a:r>
            <a:r>
              <a:rPr kumimoji="1" lang="en-US" altLang="zh-CN" sz="2200" dirty="0" smtClean="0">
                <a:solidFill>
                  <a:srgbClr val="C0504D"/>
                </a:solidFill>
              </a:rPr>
              <a:t>name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to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identify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itself.</a:t>
            </a:r>
            <a:r>
              <a:rPr kumimoji="1" lang="zh-CN" altLang="en-US" sz="2200" dirty="0" smtClean="0"/>
              <a:t> </a:t>
            </a:r>
            <a:endParaRPr kumimoji="1"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4578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prstClr val="black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3190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Core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concept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1931550"/>
            <a:ext cx="8467708" cy="28047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03200" indent="0">
              <a:buNone/>
            </a:pPr>
            <a:endParaRPr kumimoji="1" lang="en-US" altLang="zh-CN" sz="4400" dirty="0" smtClean="0"/>
          </a:p>
          <a:p>
            <a:pPr marL="203200" indent="0" algn="ctr">
              <a:buNone/>
            </a:pPr>
            <a:r>
              <a:rPr kumimoji="1" lang="en-US" altLang="zh-CN" sz="4400" dirty="0" smtClean="0"/>
              <a:t>Modify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attributes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can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trigger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set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of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>
                <a:solidFill>
                  <a:srgbClr val="C0504D"/>
                </a:solidFill>
              </a:rPr>
              <a:t>operations</a:t>
            </a:r>
            <a:endParaRPr kumimoji="1" lang="zh-CN" altLang="en-US" sz="4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8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API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design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sz="2800" dirty="0" smtClean="0"/>
              <a:t>Access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node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object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through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its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name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800" dirty="0" smtClean="0"/>
              <a:t>GET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/</a:t>
            </a:r>
            <a:r>
              <a:rPr kumimoji="1" lang="en-US" altLang="zh-CN" sz="2800" dirty="0" err="1" smtClean="0"/>
              <a:t>api</a:t>
            </a:r>
            <a:r>
              <a:rPr kumimoji="1" lang="en-US" altLang="zh-CN" sz="2800" dirty="0" smtClean="0"/>
              <a:t>/inventory/host/${name}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800" dirty="0" smtClean="0"/>
              <a:t>PATCH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/</a:t>
            </a:r>
            <a:r>
              <a:rPr kumimoji="1" lang="en-US" altLang="zh-CN" sz="2800" dirty="0" err="1" smtClean="0"/>
              <a:t>api</a:t>
            </a:r>
            <a:r>
              <a:rPr kumimoji="1" lang="en-US" altLang="zh-CN" sz="2800" dirty="0" smtClean="0"/>
              <a:t>/inventory/host/{$name}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800" dirty="0" err="1" smtClean="0"/>
              <a:t>Etc</a:t>
            </a:r>
            <a:r>
              <a:rPr kumimoji="1" lang="en-US" altLang="zh-CN" sz="2800" dirty="0" smtClean="0"/>
              <a:t> …</a:t>
            </a:r>
          </a:p>
          <a:p>
            <a:pPr lvl="1">
              <a:buFont typeface="Wingdings" charset="2"/>
              <a:buChar char="l"/>
            </a:pPr>
            <a:endParaRPr kumimoji="1" lang="en-US" altLang="zh-CN" sz="2800" dirty="0" smtClean="0"/>
          </a:p>
          <a:p>
            <a:r>
              <a:rPr kumimoji="1" lang="en-US" altLang="zh-CN" sz="2800" dirty="0" smtClean="0"/>
              <a:t>Pre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compiled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schema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based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API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which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easily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client</a:t>
            </a:r>
          </a:p>
          <a:p>
            <a:pPr marL="203200" indent="0">
              <a:buNone/>
            </a:pPr>
            <a:endParaRPr kumimoji="1" lang="en-US" altLang="zh-CN" sz="2800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647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 smtClean="0"/>
              <a:t>About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err="1" smtClean="0"/>
              <a:t>DemonWare</a:t>
            </a:r>
            <a:endParaRPr kumimoji="1" lang="zh-CN" altLang="en-US" sz="4000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endParaRPr kumimoji="1" lang="en-US" altLang="zh-CN" sz="2400" dirty="0" smtClean="0"/>
          </a:p>
          <a:p>
            <a:pPr marL="203200" indent="0" algn="ctr">
              <a:buNone/>
            </a:pPr>
            <a:endParaRPr kumimoji="1" lang="en-US" altLang="zh-CN" sz="2400" dirty="0"/>
          </a:p>
          <a:p>
            <a:pPr marL="203200" indent="0" algn="ctr">
              <a:buNone/>
            </a:pPr>
            <a:r>
              <a:rPr kumimoji="1" lang="en-US" altLang="zh-CN" sz="2400" dirty="0" smtClean="0"/>
              <a:t>Full</a:t>
            </a:r>
            <a:r>
              <a:rPr lang="it-IT" altLang="zh-CN" sz="2400" dirty="0"/>
              <a:t> </a:t>
            </a:r>
            <a:r>
              <a:rPr lang="it-IT" altLang="zh-CN" sz="2400" dirty="0" err="1" smtClean="0"/>
              <a:t>subsidiary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Activision</a:t>
            </a:r>
            <a:r>
              <a:rPr lang="zh-CN" altLang="en-US" sz="2400" dirty="0" smtClean="0"/>
              <a:t> </a:t>
            </a:r>
            <a:r>
              <a:rPr lang="it-IT" altLang="zh-CN" sz="2400" dirty="0" smtClean="0"/>
              <a:t>Blizzard </a:t>
            </a:r>
          </a:p>
          <a:p>
            <a:pPr marL="203200" indent="0" algn="ctr">
              <a:buNone/>
            </a:pPr>
            <a:endParaRPr lang="it-IT" altLang="zh-CN" sz="2400" dirty="0" smtClean="0"/>
          </a:p>
          <a:p>
            <a:pPr marL="203200" indent="0" algn="ctr">
              <a:buNone/>
            </a:pPr>
            <a:r>
              <a:rPr kumimoji="1" lang="it-IT" altLang="zh-CN" sz="2400" dirty="0" err="1" smtClean="0"/>
              <a:t>Creates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/>
              <a:t>and </a:t>
            </a:r>
            <a:r>
              <a:rPr kumimoji="1" lang="it-IT" altLang="zh-CN" sz="2400" dirty="0" err="1"/>
              <a:t>provides</a:t>
            </a:r>
            <a:r>
              <a:rPr kumimoji="1" lang="it-IT" altLang="zh-CN" sz="2400" dirty="0"/>
              <a:t> the online </a:t>
            </a:r>
            <a:r>
              <a:rPr kumimoji="1" lang="it-IT" altLang="zh-CN" sz="2400" dirty="0" err="1"/>
              <a:t>services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behind</a:t>
            </a:r>
            <a:r>
              <a:rPr kumimoji="1" lang="it-IT" altLang="zh-CN" sz="2400" dirty="0"/>
              <a:t> some of the </a:t>
            </a:r>
            <a:r>
              <a:rPr kumimoji="1" lang="it-IT" altLang="zh-CN" sz="2400" dirty="0" err="1"/>
              <a:t>world’s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most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popular</a:t>
            </a:r>
            <a:r>
              <a:rPr kumimoji="1" lang="it-IT" altLang="zh-CN" sz="2400" dirty="0"/>
              <a:t> video game </a:t>
            </a:r>
            <a:r>
              <a:rPr kumimoji="1" lang="it-IT" altLang="zh-CN" sz="2400" dirty="0" err="1"/>
              <a:t>franchises</a:t>
            </a:r>
            <a:r>
              <a:rPr kumimoji="1" lang="it-IT" altLang="zh-CN" sz="2400" dirty="0" smtClean="0"/>
              <a:t>.</a:t>
            </a:r>
          </a:p>
          <a:p>
            <a:pPr marL="203200" indent="0">
              <a:buNone/>
            </a:pPr>
            <a:endParaRPr kumimoji="1" lang="it-IT" altLang="zh-CN" sz="2400" dirty="0"/>
          </a:p>
          <a:p>
            <a:pPr marL="203200" indent="0">
              <a:buNone/>
            </a:pPr>
            <a:endParaRPr kumimoji="1" lang="zh-CN" altLang="en-US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317516"/>
            <a:ext cx="8229600" cy="5808648"/>
          </a:xfrm>
        </p:spPr>
        <p:txBody>
          <a:bodyPr/>
          <a:lstStyle/>
          <a:p>
            <a:pPr marL="203200" indent="0">
              <a:buNone/>
            </a:pPr>
            <a:r>
              <a:rPr kumimoji="1" lang="en-US" altLang="zh-CN" sz="2000" dirty="0" smtClean="0"/>
              <a:t>{</a:t>
            </a:r>
            <a:r>
              <a:rPr kumimoji="1" lang="en-US" altLang="zh-CN" sz="2000" dirty="0"/>
              <a:t>"/</a:t>
            </a:r>
            <a:r>
              <a:rPr kumimoji="1" lang="en-US" altLang="zh-CN" sz="2000" dirty="0" err="1"/>
              <a:t>api</a:t>
            </a:r>
            <a:r>
              <a:rPr kumimoji="1" lang="en-US" altLang="zh-CN" sz="2000" dirty="0"/>
              <a:t>/inventory/</a:t>
            </a:r>
            <a:r>
              <a:rPr kumimoji="1" lang="en-US" altLang="zh-CN" sz="2000" dirty="0" err="1"/>
              <a:t>datacentre</a:t>
            </a:r>
            <a:r>
              <a:rPr kumimoji="1" lang="en-US" altLang="zh-CN" sz="2000" dirty="0"/>
              <a:t>/?$": {</a:t>
            </a:r>
          </a:p>
          <a:p>
            <a:pPr marL="203200" indent="0">
              <a:buNone/>
            </a:pPr>
            <a:r>
              <a:rPr kumimoji="1" lang="en-US" altLang="zh-CN" sz="2000" dirty="0"/>
              <a:t>    "</a:t>
            </a:r>
            <a:r>
              <a:rPr kumimoji="1" lang="en-US" altLang="zh-CN" sz="2000" b="1" dirty="0">
                <a:solidFill>
                  <a:srgbClr val="558ED5"/>
                </a:solidFill>
              </a:rPr>
              <a:t>post</a:t>
            </a:r>
            <a:r>
              <a:rPr kumimoji="1" lang="en-US" altLang="zh-CN" sz="2000" dirty="0"/>
              <a:t>": {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"</a:t>
            </a:r>
            <a:r>
              <a:rPr kumimoji="1" lang="en-US" altLang="zh-CN" sz="2000" b="1" dirty="0">
                <a:solidFill>
                  <a:srgbClr val="C0504D"/>
                </a:solidFill>
              </a:rPr>
              <a:t>inputs</a:t>
            </a:r>
            <a:r>
              <a:rPr kumimoji="1" lang="en-US" altLang="zh-CN" sz="2000" dirty="0"/>
              <a:t>": { "query": { "optional": false, "type": "string" } },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"doc": "Show </a:t>
            </a:r>
            <a:r>
              <a:rPr kumimoji="1" lang="en-US" altLang="zh-CN" sz="2000" dirty="0" err="1"/>
              <a:t>datacentres</a:t>
            </a:r>
            <a:r>
              <a:rPr kumimoji="1" lang="en-US" altLang="zh-CN" sz="2000" dirty="0"/>
              <a:t> matching the given search query.",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"</a:t>
            </a:r>
            <a:r>
              <a:rPr kumimoji="1" lang="en-US" altLang="zh-CN" sz="2000" b="1" dirty="0">
                <a:solidFill>
                  <a:srgbClr val="C0504D"/>
                </a:solidFill>
              </a:rPr>
              <a:t>outputs</a:t>
            </a:r>
            <a:r>
              <a:rPr kumimoji="1" lang="en-US" altLang="zh-CN" sz="2000" dirty="0"/>
              <a:t>": {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    "result": { "type": [ { "name": { "type": "string" },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    "</a:t>
            </a:r>
            <a:r>
              <a:rPr kumimoji="1" lang="en-US" altLang="zh-CN" sz="2000" dirty="0" err="1"/>
              <a:t>full_name</a:t>
            </a:r>
            <a:r>
              <a:rPr kumimoji="1" lang="en-US" altLang="zh-CN" sz="2000" dirty="0"/>
              <a:t>": { "type": "string" }, "</a:t>
            </a:r>
            <a:r>
              <a:rPr kumimoji="1" lang="en-US" altLang="zh-CN" sz="2000" dirty="0" err="1"/>
              <a:t>cached_at</a:t>
            </a:r>
            <a:r>
              <a:rPr kumimoji="1" lang="en-US" altLang="zh-CN" sz="2000" dirty="0"/>
              <a:t>": { "type": "</a:t>
            </a:r>
            <a:r>
              <a:rPr kumimoji="1" lang="en-US" altLang="zh-CN" sz="2000" dirty="0" err="1"/>
              <a:t>int</a:t>
            </a:r>
            <a:r>
              <a:rPr kumimoji="1" lang="en-US" altLang="zh-CN" sz="2000" dirty="0"/>
              <a:t>" } } ] } } },</a:t>
            </a:r>
          </a:p>
          <a:p>
            <a:pPr marL="203200" indent="0">
              <a:buNone/>
            </a:pPr>
            <a:r>
              <a:rPr kumimoji="1" lang="en-US" altLang="zh-CN" sz="2000" dirty="0"/>
              <a:t>    "</a:t>
            </a:r>
            <a:r>
              <a:rPr kumimoji="1" lang="en-US" altLang="zh-CN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get</a:t>
            </a:r>
            <a:r>
              <a:rPr kumimoji="1" lang="en-US" altLang="zh-CN" sz="2000" dirty="0"/>
              <a:t>": {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"inputs": {},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"doc": "Show information about all </a:t>
            </a:r>
            <a:r>
              <a:rPr kumimoji="1" lang="en-US" altLang="zh-CN" sz="2000" dirty="0" err="1"/>
              <a:t>datacentres</a:t>
            </a:r>
            <a:r>
              <a:rPr kumimoji="1" lang="en-US" altLang="zh-CN" sz="2000" dirty="0"/>
              <a:t>.\n\n",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"outputs": { "result": { "type": [ { "name": { "type": "string" },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                        "</a:t>
            </a:r>
            <a:r>
              <a:rPr kumimoji="1" lang="en-US" altLang="zh-CN" sz="2000" dirty="0" err="1"/>
              <a:t>full_name</a:t>
            </a:r>
            <a:r>
              <a:rPr kumimoji="1" lang="en-US" altLang="zh-CN" sz="2000" dirty="0"/>
              <a:t>": { "type": "string" },</a:t>
            </a:r>
          </a:p>
          <a:p>
            <a:pPr marL="203200" indent="0">
              <a:buNone/>
            </a:pPr>
            <a:r>
              <a:rPr kumimoji="1" lang="en-US" altLang="zh-CN" sz="2000" dirty="0"/>
              <a:t>                                "</a:t>
            </a:r>
            <a:r>
              <a:rPr kumimoji="1" lang="en-US" altLang="zh-CN" sz="2000" dirty="0" err="1"/>
              <a:t>cached_at</a:t>
            </a:r>
            <a:r>
              <a:rPr kumimoji="1" lang="en-US" altLang="zh-CN" sz="2000" dirty="0"/>
              <a:t>": { "type": "</a:t>
            </a:r>
            <a:r>
              <a:rPr kumimoji="1" lang="en-US" altLang="zh-CN" sz="2000" dirty="0" err="1"/>
              <a:t>int</a:t>
            </a:r>
            <a:r>
              <a:rPr kumimoji="1" lang="en-US" altLang="zh-CN" sz="2000" dirty="0"/>
              <a:t>" } } ] } } } },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260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Consortium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V1</a:t>
            </a:r>
            <a:endParaRPr kumimoji="1"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endParaRPr kumimoji="1" lang="en-US" altLang="zh-CN" sz="4000" dirty="0" smtClean="0"/>
          </a:p>
          <a:p>
            <a:pPr marL="203200" indent="0" algn="ctr">
              <a:buNone/>
            </a:pPr>
            <a:r>
              <a:rPr kumimoji="1" lang="en-US" altLang="zh-CN" sz="4000" dirty="0" smtClean="0"/>
              <a:t>Tornado</a:t>
            </a:r>
            <a:r>
              <a:rPr kumimoji="1" lang="zh-CN" altLang="en-US" sz="4000" dirty="0" smtClean="0"/>
              <a:t> </a:t>
            </a:r>
            <a:r>
              <a:rPr kumimoji="1" lang="zh-CN" altLang="zh-CN" sz="4000" dirty="0" smtClean="0"/>
              <a:t>+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err="1" smtClean="0"/>
              <a:t>Redis</a:t>
            </a:r>
            <a:endParaRPr kumimoji="1" lang="en-US" altLang="zh-CN" sz="4000" dirty="0" smtClean="0"/>
          </a:p>
          <a:p>
            <a:pPr marL="203200" indent="0" algn="ctr">
              <a:buNone/>
            </a:pPr>
            <a:endParaRPr kumimoji="1" lang="en-US" altLang="zh-CN" sz="4000" dirty="0" smtClean="0"/>
          </a:p>
          <a:p>
            <a:r>
              <a:rPr kumimoji="1" lang="en-US" altLang="zh-CN" sz="2800" dirty="0" err="1" smtClean="0"/>
              <a:t>Redis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cache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node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information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from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all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backends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cronjob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fast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query</a:t>
            </a:r>
          </a:p>
          <a:p>
            <a:r>
              <a:rPr kumimoji="1" lang="en-US" altLang="zh-CN" sz="2800" dirty="0" smtClean="0"/>
              <a:t>Tornado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nonblockingly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talk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backends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617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Consort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1838942"/>
            <a:ext cx="8229600" cy="333391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03200" indent="0" algn="ctr">
              <a:buNone/>
            </a:pPr>
            <a:endParaRPr kumimoji="1" lang="en-US" altLang="zh-CN" sz="2800" dirty="0" smtClean="0"/>
          </a:p>
          <a:p>
            <a:pPr marL="203200" indent="0" algn="ctr">
              <a:buNone/>
            </a:pPr>
            <a:endParaRPr kumimoji="1" lang="en-US" altLang="zh-CN" sz="3200" dirty="0" smtClean="0"/>
          </a:p>
          <a:p>
            <a:pPr marL="203200" indent="0" algn="ctr">
              <a:buNone/>
            </a:pPr>
            <a:r>
              <a:rPr kumimoji="1" lang="en-US" altLang="zh-CN" sz="3200" dirty="0" smtClean="0"/>
              <a:t>Everyone’s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beloved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>
                <a:solidFill>
                  <a:srgbClr val="C0504D"/>
                </a:solidFill>
              </a:rPr>
              <a:t>shell</a:t>
            </a:r>
            <a:r>
              <a:rPr kumimoji="1" lang="zh-CN" altLang="en-US" sz="3200" dirty="0" smtClean="0">
                <a:solidFill>
                  <a:srgbClr val="C0504D"/>
                </a:solidFill>
              </a:rPr>
              <a:t> </a:t>
            </a:r>
            <a:r>
              <a:rPr kumimoji="1" lang="en-US" altLang="zh-CN" sz="3200" dirty="0" smtClean="0"/>
              <a:t>to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talk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with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Consortium</a:t>
            </a:r>
            <a:r>
              <a:rPr kumimoji="1" lang="zh-CN" altLang="en-US" sz="3200" dirty="0" smtClean="0"/>
              <a:t> </a:t>
            </a:r>
            <a:endParaRPr kumimoji="1" lang="en-US" altLang="zh-CN" sz="3200" dirty="0" smtClean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634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fir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Problems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Predefined workflow</a:t>
            </a:r>
          </a:p>
          <a:p>
            <a:r>
              <a:rPr kumimoji="1" lang="en-US" altLang="zh-CN" sz="2800" dirty="0" smtClean="0"/>
              <a:t>Talking to different </a:t>
            </a:r>
            <a:r>
              <a:rPr kumimoji="1" lang="en-US" altLang="zh-CN" sz="2800" dirty="0" err="1" smtClean="0"/>
              <a:t>backends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synchronous</a:t>
            </a:r>
            <a:r>
              <a:rPr kumimoji="1" lang="zh-CN" altLang="en-US" sz="2800" dirty="0" smtClean="0"/>
              <a:t>, </a:t>
            </a:r>
            <a:r>
              <a:rPr kumimoji="1" lang="en-US" altLang="zh-CN" sz="2800" dirty="0" smtClean="0"/>
              <a:t>no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way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track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jobs</a:t>
            </a:r>
          </a:p>
          <a:p>
            <a:r>
              <a:rPr kumimoji="1" lang="en-US" altLang="zh-CN" sz="2800" dirty="0" smtClean="0"/>
              <a:t>Code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backends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integrated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base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repo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directly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Plugin is too hard to write, you have to know how to write </a:t>
            </a:r>
            <a:r>
              <a:rPr kumimoji="1" lang="en-US" altLang="zh-CN" sz="2800" dirty="0" err="1" smtClean="0"/>
              <a:t>nonblocking</a:t>
            </a:r>
            <a:r>
              <a:rPr kumimoji="1" lang="en-US" altLang="zh-CN" sz="2800" dirty="0" smtClean="0"/>
              <a:t> code using tornado</a:t>
            </a:r>
          </a:p>
          <a:p>
            <a:pPr marL="20320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49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Consortium V2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Separated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consortium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plugin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system</a:t>
            </a:r>
          </a:p>
          <a:p>
            <a:r>
              <a:rPr kumimoji="1" lang="en-US" altLang="zh-CN" sz="2800" dirty="0" smtClean="0"/>
              <a:t>Consortium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finite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state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machine</a:t>
            </a:r>
            <a:r>
              <a:rPr kumimoji="1" lang="zh-CN" altLang="en-US" sz="2800" dirty="0" smtClean="0"/>
              <a:t>, </a:t>
            </a:r>
            <a:r>
              <a:rPr kumimoji="1" lang="en-US" altLang="zh-CN" sz="2800" dirty="0" smtClean="0"/>
              <a:t>propose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changes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plugins</a:t>
            </a:r>
          </a:p>
          <a:p>
            <a:r>
              <a:rPr kumimoji="1" lang="en-US" altLang="zh-CN" sz="2800" dirty="0" smtClean="0"/>
              <a:t>Replace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Redis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etcd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arangodb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Modifications are now </a:t>
            </a:r>
            <a:r>
              <a:rPr kumimoji="1" lang="en-US" altLang="zh-CN" sz="2800" dirty="0" err="1" smtClean="0"/>
              <a:t>async</a:t>
            </a:r>
            <a:r>
              <a:rPr kumimoji="1" lang="en-US" altLang="zh-CN" sz="2800" dirty="0" smtClean="0"/>
              <a:t>. 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36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The new plugin system </a:t>
            </a:r>
            <a:endParaRPr kumimoji="1"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Each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plugin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provide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>
                <a:solidFill>
                  <a:srgbClr val="FF0000"/>
                </a:solidFill>
              </a:rPr>
              <a:t>NodeProviders</a:t>
            </a:r>
            <a:r>
              <a:rPr kumimoji="1" lang="en-US" altLang="zh-CN" sz="2800" dirty="0" smtClean="0"/>
              <a:t>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like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CobblerHostNodeProvider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NodeProvider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essentially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provide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attributes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node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kind</a:t>
            </a:r>
          </a:p>
          <a:p>
            <a:r>
              <a:rPr kumimoji="1" lang="en-US" altLang="zh-CN" sz="2800" dirty="0" smtClean="0">
                <a:solidFill>
                  <a:schemeClr val="tx1"/>
                </a:solidFill>
              </a:rPr>
              <a:t>Different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err="1" smtClean="0">
                <a:solidFill>
                  <a:schemeClr val="tx1"/>
                </a:solidFill>
              </a:rPr>
              <a:t>NodeProvider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can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claim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attributes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of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same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node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kind</a:t>
            </a:r>
          </a:p>
          <a:p>
            <a:r>
              <a:rPr kumimoji="1" lang="en-US" altLang="zh-CN" sz="2800" dirty="0" err="1" smtClean="0">
                <a:solidFill>
                  <a:schemeClr val="tx1"/>
                </a:solidFill>
              </a:rPr>
              <a:t>NodeProvider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also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claim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authority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to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some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node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attributes.</a:t>
            </a:r>
          </a:p>
          <a:p>
            <a:r>
              <a:rPr kumimoji="1" lang="en-US" altLang="zh-CN" sz="2800" dirty="0" smtClean="0">
                <a:solidFill>
                  <a:schemeClr val="tx1"/>
                </a:solidFill>
              </a:rPr>
              <a:t>Consortium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core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is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responsible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merging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those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nodes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36934"/>
            <a:ext cx="8229600" cy="1143000"/>
          </a:xfrm>
        </p:spPr>
        <p:txBody>
          <a:bodyPr/>
          <a:lstStyle/>
          <a:p>
            <a:r>
              <a:rPr kumimoji="1" lang="en-US" altLang="zh-CN" sz="4800" dirty="0"/>
              <a:t>The great new </a:t>
            </a:r>
            <a:r>
              <a:rPr kumimoji="1" lang="en-US" altLang="zh-CN" sz="4800" dirty="0" err="1">
                <a:solidFill>
                  <a:srgbClr val="FF0000"/>
                </a:solidFill>
              </a:rPr>
              <a:t>transitionplanner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8070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prstClr val="black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 descr="update_transition_pl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460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1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305990"/>
            <a:ext cx="8229600" cy="5820174"/>
          </a:xfrm>
        </p:spPr>
        <p:txBody>
          <a:bodyPr/>
          <a:lstStyle/>
          <a:p>
            <a:pPr marL="203200" indent="0" algn="ctr">
              <a:buNone/>
            </a:pPr>
            <a:r>
              <a:rPr kumimoji="1" lang="en-US" altLang="zh-CN" sz="4000" dirty="0" smtClean="0"/>
              <a:t>It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is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not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that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scary</a:t>
            </a:r>
            <a:r>
              <a:rPr kumimoji="1" lang="zh-CN" altLang="en-US" sz="4000" dirty="0" smtClean="0"/>
              <a:t> </a:t>
            </a:r>
            <a:endParaRPr kumimoji="1" lang="en-US" altLang="zh-CN" sz="4000" dirty="0" smtClean="0"/>
          </a:p>
          <a:p>
            <a:pPr marL="203200" indent="0">
              <a:buNone/>
            </a:pPr>
            <a:endParaRPr kumimoji="1" lang="en-US" altLang="zh-CN" dirty="0"/>
          </a:p>
          <a:p>
            <a:pPr marL="203200" indent="0">
              <a:buNone/>
            </a:pPr>
            <a:endParaRPr kumimoji="1" lang="en-US" altLang="zh-CN" dirty="0" smtClean="0"/>
          </a:p>
          <a:p>
            <a:pPr marL="203200" indent="0">
              <a:buNone/>
            </a:pPr>
            <a:endParaRPr kumimoji="1" lang="en-US" altLang="zh-CN" dirty="0" smtClean="0"/>
          </a:p>
          <a:p>
            <a:r>
              <a:rPr kumimoji="1" lang="en-US" altLang="zh-CN" sz="2800" dirty="0" smtClean="0"/>
              <a:t>User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sends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set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i="1" dirty="0" err="1" smtClean="0">
                <a:solidFill>
                  <a:srgbClr val="FF0000"/>
                </a:solidFill>
              </a:rPr>
              <a:t>ProposedUpdates</a:t>
            </a:r>
            <a:endParaRPr kumimoji="1" lang="en-US" altLang="zh-CN" sz="2800" i="1" dirty="0" smtClean="0">
              <a:solidFill>
                <a:srgbClr val="FF0000"/>
              </a:solidFill>
            </a:endParaRPr>
          </a:p>
          <a:p>
            <a:r>
              <a:rPr kumimoji="1" lang="en-US" altLang="zh-CN" sz="2800" dirty="0" err="1" smtClean="0"/>
              <a:t>NodeProvider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define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function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accept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all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updates,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some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operations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return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i="1" dirty="0" err="1" smtClean="0">
                <a:solidFill>
                  <a:srgbClr val="FF0000"/>
                </a:solidFill>
              </a:rPr>
              <a:t>ProposedUpdates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are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accepted</a:t>
            </a:r>
            <a:r>
              <a:rPr kumimoji="1" lang="zh-CN" altLang="en-US" sz="2800" dirty="0" smtClean="0"/>
              <a:t>.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NodeProvider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also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tell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transitionPlanner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i="1" dirty="0" smtClean="0">
                <a:solidFill>
                  <a:srgbClr val="FF0000"/>
                </a:solidFill>
              </a:rPr>
              <a:t>propose</a:t>
            </a:r>
            <a:r>
              <a:rPr kumimoji="1" lang="zh-CN" altLang="en-US" sz="2800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i="1" dirty="0" smtClean="0">
                <a:solidFill>
                  <a:srgbClr val="FF0000"/>
                </a:solidFill>
              </a:rPr>
              <a:t>some</a:t>
            </a:r>
            <a:r>
              <a:rPr kumimoji="1" lang="zh-CN" altLang="en-US" sz="2800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i="1" dirty="0" smtClean="0">
                <a:solidFill>
                  <a:srgbClr val="FF0000"/>
                </a:solidFill>
              </a:rPr>
              <a:t>new</a:t>
            </a:r>
            <a:r>
              <a:rPr kumimoji="1" lang="zh-CN" altLang="en-US" sz="2800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i="1" dirty="0" smtClean="0">
                <a:solidFill>
                  <a:srgbClr val="FF0000"/>
                </a:solidFill>
              </a:rPr>
              <a:t>updates</a:t>
            </a:r>
            <a:r>
              <a:rPr kumimoji="1" lang="zh-CN" altLang="en-US" sz="2800" dirty="0" smtClean="0"/>
              <a:t>, </a:t>
            </a:r>
            <a:r>
              <a:rPr kumimoji="1" lang="en-US" altLang="zh-CN" sz="2800" dirty="0" smtClean="0"/>
              <a:t>which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will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merged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ProposedUpdates</a:t>
            </a:r>
            <a:endParaRPr kumimoji="1"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1290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kumimoji="1" lang="zh-CN" altLang="en-US" dirty="0"/>
          </a:p>
        </p:txBody>
      </p:sp>
      <p:pic>
        <p:nvPicPr>
          <p:cNvPr id="6" name="图片 5" descr="cod-blop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85" y="0"/>
            <a:ext cx="953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err="1"/>
              <a:t>TransitionPlanner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merge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</a:t>
            </a:r>
            <a:r>
              <a:rPr kumimoji="1" lang="zh-CN" altLang="en-US" sz="2800" dirty="0"/>
              <a:t> </a:t>
            </a:r>
            <a:r>
              <a:rPr kumimoji="1" lang="en-US" altLang="zh-CN" sz="2800" i="1" dirty="0">
                <a:solidFill>
                  <a:srgbClr val="FF0000"/>
                </a:solidFill>
              </a:rPr>
              <a:t>accepted</a:t>
            </a:r>
            <a:r>
              <a:rPr kumimoji="1" lang="zh-CN" altLang="en-US" sz="2800" i="1" dirty="0">
                <a:solidFill>
                  <a:srgbClr val="FF0000"/>
                </a:solidFill>
              </a:rPr>
              <a:t> </a:t>
            </a:r>
            <a:r>
              <a:rPr kumimoji="1" lang="en-US" altLang="zh-CN" sz="2800" i="1" dirty="0" err="1">
                <a:solidFill>
                  <a:srgbClr val="FF0000"/>
                </a:solidFill>
              </a:rPr>
              <a:t>ProposedUpdates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to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current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node,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compare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with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desired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state.</a:t>
            </a:r>
            <a:r>
              <a:rPr kumimoji="1" lang="zh-CN" altLang="en-US" sz="2800" dirty="0"/>
              <a:t> </a:t>
            </a:r>
            <a:endParaRPr kumimoji="1" lang="en-US" altLang="zh-CN" sz="2800" dirty="0" smtClean="0"/>
          </a:p>
          <a:p>
            <a:pPr marL="203200" indent="0">
              <a:buNone/>
            </a:pPr>
            <a:endParaRPr kumimoji="1" lang="en-US" altLang="zh-CN" sz="2800" dirty="0"/>
          </a:p>
          <a:p>
            <a:r>
              <a:rPr kumimoji="1" lang="en-US" altLang="zh-CN" sz="2800" dirty="0"/>
              <a:t>If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not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satisfied,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continue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loop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until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1)</a:t>
            </a:r>
            <a:r>
              <a:rPr kumimoji="1" lang="en-US" altLang="zh-CN" sz="2800" dirty="0">
                <a:solidFill>
                  <a:srgbClr val="FF0000"/>
                </a:solidFill>
              </a:rPr>
              <a:t>succeeded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/>
              <a:t>2)</a:t>
            </a:r>
            <a:r>
              <a:rPr kumimoji="1" lang="en-US" altLang="zh-CN" sz="2800" dirty="0">
                <a:solidFill>
                  <a:srgbClr val="FF0000"/>
                </a:solidFill>
              </a:rPr>
              <a:t>failed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/>
              <a:t>by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exceptions</a:t>
            </a:r>
            <a:r>
              <a:rPr kumimoji="1" lang="zh-CN" altLang="en-US" sz="2800" dirty="0"/>
              <a:t> </a:t>
            </a:r>
            <a:r>
              <a:rPr kumimoji="1" lang="zh-CN" altLang="zh-CN" sz="2800" dirty="0"/>
              <a:t>3</a:t>
            </a:r>
            <a:r>
              <a:rPr kumimoji="1" lang="en-US" altLang="zh-CN" sz="2800" dirty="0"/>
              <a:t>)</a:t>
            </a:r>
            <a:r>
              <a:rPr kumimoji="1" lang="en-US" altLang="zh-CN" sz="2800" dirty="0" err="1">
                <a:solidFill>
                  <a:srgbClr val="FF0000"/>
                </a:solidFill>
              </a:rPr>
              <a:t>ttl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</a:rPr>
              <a:t>expired</a:t>
            </a:r>
            <a:r>
              <a:rPr kumimoji="1" lang="en-US" altLang="zh-CN" sz="2800" dirty="0"/>
              <a:t>.</a:t>
            </a:r>
            <a:endParaRPr kumimoji="1" lang="zh-CN" altLang="en-US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13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536933"/>
            <a:ext cx="8229600" cy="1143000"/>
          </a:xfrm>
        </p:spPr>
        <p:txBody>
          <a:bodyPr/>
          <a:lstStyle/>
          <a:p>
            <a:r>
              <a:rPr kumimoji="1" lang="en-US" altLang="zh-CN" sz="4800" dirty="0" smtClean="0"/>
              <a:t>Show me the code!!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2595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6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prstClr val="black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thi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4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prstClr val="black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fo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144000" cy="54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7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prstClr val="black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5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400"/>
            <a:ext cx="9144000" cy="14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2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2169082"/>
            <a:ext cx="8229600" cy="1839549"/>
          </a:xfrm>
        </p:spPr>
        <p:txBody>
          <a:bodyPr/>
          <a:lstStyle/>
          <a:p>
            <a:pPr marL="203200" indent="0" algn="ctr">
              <a:buNone/>
            </a:pPr>
            <a:r>
              <a:rPr kumimoji="1" lang="en-US" altLang="zh-CN" sz="4400" dirty="0" smtClean="0"/>
              <a:t>This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is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great,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now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show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me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working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example</a:t>
            </a:r>
            <a:r>
              <a:rPr kumimoji="1" lang="zh-CN" altLang="en-US" sz="4400" dirty="0" smtClean="0"/>
              <a:t> 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2484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eco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2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Workers in Consortium 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564304" y="2487572"/>
            <a:ext cx="8229600" cy="2653060"/>
          </a:xfrm>
        </p:spPr>
        <p:txBody>
          <a:bodyPr/>
          <a:lstStyle/>
          <a:p>
            <a:r>
              <a:rPr kumimoji="1" lang="en-US" altLang="zh-CN" sz="2800" dirty="0" smtClean="0"/>
              <a:t>Supervisor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worker</a:t>
            </a:r>
          </a:p>
          <a:p>
            <a:r>
              <a:rPr kumimoji="1" lang="en-US" altLang="zh-CN" sz="2800" dirty="0" smtClean="0"/>
              <a:t>Master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worker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Web</a:t>
            </a:r>
            <a:r>
              <a:rPr kumimoji="1" lang="zh-CN" altLang="en-US" sz="2800" dirty="0"/>
              <a:t> </a:t>
            </a:r>
            <a:r>
              <a:rPr kumimoji="1" lang="en-US" altLang="zh-CN" sz="2800" dirty="0" smtClean="0"/>
              <a:t>worker: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main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http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interface</a:t>
            </a:r>
          </a:p>
          <a:p>
            <a:r>
              <a:rPr kumimoji="1" lang="en-US" altLang="zh-CN" sz="2800" dirty="0" smtClean="0"/>
              <a:t>Queue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worker: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workers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who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run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74260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ames-4-d3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6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err="1" smtClean="0"/>
              <a:t>Etcd</a:t>
            </a:r>
            <a:r>
              <a:rPr kumimoji="1" lang="en-US" altLang="zh-CN" sz="4400" dirty="0" smtClean="0"/>
              <a:t> and </a:t>
            </a:r>
            <a:r>
              <a:rPr kumimoji="1" lang="en-US" altLang="zh-CN" sz="4400" dirty="0" err="1" smtClean="0"/>
              <a:t>Arangodb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2196882"/>
            <a:ext cx="8229600" cy="2653060"/>
          </a:xfrm>
        </p:spPr>
        <p:txBody>
          <a:bodyPr/>
          <a:lstStyle/>
          <a:p>
            <a:r>
              <a:rPr kumimoji="1" lang="en-US" altLang="zh-CN" sz="2800" dirty="0" err="1" smtClean="0"/>
              <a:t>Etcd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LockManager</a:t>
            </a:r>
            <a:r>
              <a:rPr kumimoji="1" lang="en-US" altLang="zh-CN" sz="2800" dirty="0" smtClean="0"/>
              <a:t>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Queue</a:t>
            </a:r>
          </a:p>
          <a:p>
            <a:r>
              <a:rPr kumimoji="1" lang="en-US" altLang="zh-CN" sz="2800" dirty="0" err="1" smtClean="0"/>
              <a:t>Arangodb</a:t>
            </a:r>
            <a:r>
              <a:rPr kumimoji="1" lang="zh-CN" altLang="en-US" sz="2800" dirty="0" smtClean="0"/>
              <a:t>：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great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/>
              <a:t>g</a:t>
            </a:r>
            <a:r>
              <a:rPr kumimoji="1" lang="en-US" altLang="zh-CN" sz="2800" dirty="0" smtClean="0"/>
              <a:t>raph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store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just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works,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jobs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inventory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cache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726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2" y="2171063"/>
            <a:ext cx="7772400" cy="1362075"/>
          </a:xfrm>
        </p:spPr>
        <p:txBody>
          <a:bodyPr/>
          <a:lstStyle/>
          <a:p>
            <a:pPr algn="ctr"/>
            <a:r>
              <a:rPr kumimoji="1" lang="en-US" altLang="zh-CN" sz="4400" dirty="0"/>
              <a:t>Other cool </a:t>
            </a:r>
            <a:r>
              <a:rPr kumimoji="1" lang="en-US" altLang="zh-CN" sz="4400" dirty="0" smtClean="0"/>
              <a:t>things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1838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523704"/>
            <a:ext cx="8229600" cy="1143000"/>
          </a:xfrm>
        </p:spPr>
        <p:txBody>
          <a:bodyPr/>
          <a:lstStyle/>
          <a:p>
            <a:r>
              <a:rPr kumimoji="1" lang="en-US" altLang="zh-CN" sz="4400" dirty="0" smtClean="0"/>
              <a:t>The Search Engine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879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376506"/>
          </a:xfrm>
        </p:spPr>
        <p:txBody>
          <a:bodyPr/>
          <a:lstStyle/>
          <a:p>
            <a:pPr marL="203200" indent="0">
              <a:buNone/>
            </a:pPr>
            <a:endParaRPr kumimoji="1" lang="en-US" altLang="zh-CN" sz="2800" dirty="0" smtClean="0"/>
          </a:p>
          <a:p>
            <a:pPr marL="203200" indent="0" algn="ctr">
              <a:buNone/>
            </a:pPr>
            <a:r>
              <a:rPr kumimoji="1" lang="en-US" altLang="zh-CN" sz="4400" dirty="0" smtClean="0"/>
              <a:t>How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consortium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handle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list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249387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 descr="7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71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4909" y="2290131"/>
            <a:ext cx="7772400" cy="1362075"/>
          </a:xfrm>
        </p:spPr>
        <p:txBody>
          <a:bodyPr/>
          <a:lstStyle/>
          <a:p>
            <a:pPr algn="ctr"/>
            <a:r>
              <a:rPr kumimoji="1" lang="en-US" altLang="zh-CN" sz="4400" dirty="0" smtClean="0"/>
              <a:t>Explain mode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2039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71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2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The future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2414198"/>
            <a:ext cx="8229600" cy="1627994"/>
          </a:xfrm>
        </p:spPr>
        <p:txBody>
          <a:bodyPr/>
          <a:lstStyle/>
          <a:p>
            <a:pPr marL="203200" indent="0" algn="ctr">
              <a:buNone/>
            </a:pPr>
            <a:r>
              <a:rPr kumimoji="1" lang="en-US" altLang="zh-CN" sz="2800" dirty="0" smtClean="0"/>
              <a:t>We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planning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opensource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consortium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consort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plugin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pPr marL="203200" indent="0" algn="ctr">
              <a:buNone/>
            </a:pPr>
            <a:r>
              <a:rPr kumimoji="1" lang="en-US" altLang="zh-CN" sz="2800" dirty="0" smtClean="0"/>
              <a:t>Watch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/>
              <a:t>https://</a:t>
            </a:r>
            <a:r>
              <a:rPr kumimoji="1" lang="en-US" altLang="zh-CN" sz="2800" dirty="0" err="1"/>
              <a:t>github.com</a:t>
            </a:r>
            <a:r>
              <a:rPr kumimoji="1" lang="en-US" altLang="zh-CN" sz="2800" dirty="0"/>
              <a:t>/</a:t>
            </a:r>
            <a:r>
              <a:rPr kumimoji="1" lang="en-US" altLang="zh-CN" sz="2800" dirty="0" err="1"/>
              <a:t>Demonware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767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2472271"/>
            <a:ext cx="8229600" cy="1979883"/>
          </a:xfrm>
        </p:spPr>
        <p:txBody>
          <a:bodyPr/>
          <a:lstStyle/>
          <a:p>
            <a:pPr marL="203200" indent="0" algn="ctr">
              <a:buNone/>
            </a:pPr>
            <a:r>
              <a:rPr kumimoji="1" lang="en-US" altLang="zh-CN" sz="6000" dirty="0" smtClean="0"/>
              <a:t>Questions</a:t>
            </a:r>
            <a:r>
              <a:rPr kumimoji="1" lang="zh-CN" alt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39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57200" y="2466886"/>
            <a:ext cx="8229600" cy="1357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00" dirty="0"/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r>
              <a:rPr 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China,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4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a02ed45cd524a1a9bbe2161b8bf77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44" y="1"/>
            <a:ext cx="953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err="1" smtClean="0"/>
              <a:t>Demonware</a:t>
            </a:r>
            <a:r>
              <a:rPr kumimoji="1" lang="en-US" altLang="zh-CN" sz="4400" dirty="0" smtClean="0"/>
              <a:t> Tech</a:t>
            </a:r>
            <a:endParaRPr kumimoji="1"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 descr="techlogos-big-x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8238735" cy="46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 smtClean="0"/>
              <a:t>The</a:t>
            </a:r>
            <a:r>
              <a:rPr kumimoji="1" lang="zh-CN" altLang="en-US" sz="5400" dirty="0" smtClean="0"/>
              <a:t> </a:t>
            </a:r>
            <a:r>
              <a:rPr kumimoji="1" lang="en-US" altLang="zh-CN" sz="5400" dirty="0" smtClean="0"/>
              <a:t>unpleasant</a:t>
            </a:r>
            <a:r>
              <a:rPr kumimoji="1" lang="zh-CN" altLang="en-US" sz="5400" dirty="0" smtClean="0"/>
              <a:t> </a:t>
            </a:r>
            <a:r>
              <a:rPr kumimoji="1" lang="en-US" altLang="zh-CN" sz="5400" dirty="0" smtClean="0"/>
              <a:t>background</a:t>
            </a:r>
            <a:endParaRPr kumimoji="1" lang="zh-CN" altLang="en-US" sz="5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Working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traditional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datacenter</a:t>
            </a:r>
          </a:p>
          <a:p>
            <a:r>
              <a:rPr kumimoji="1" lang="en-US" altLang="zh-CN" sz="2800" dirty="0" smtClean="0"/>
              <a:t>Dealing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lot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backends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Everybody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has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their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own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way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automation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Nobody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knows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what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correct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choices</a:t>
            </a:r>
          </a:p>
          <a:p>
            <a:pPr marL="546100" indent="-342900">
              <a:buFont typeface="+mj-lt"/>
              <a:buAutoNum type="arabicPeriod"/>
            </a:pPr>
            <a:endParaRPr kumimoji="1" lang="en-US" altLang="zh-CN" sz="2800" dirty="0" smtClean="0"/>
          </a:p>
          <a:p>
            <a:pPr marL="20320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792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621982"/>
            <a:ext cx="8229600" cy="5504181"/>
          </a:xfrm>
        </p:spPr>
        <p:txBody>
          <a:bodyPr/>
          <a:lstStyle/>
          <a:p>
            <a:pPr marL="203200" indent="0">
              <a:buNone/>
            </a:pPr>
            <a:r>
              <a:rPr kumimoji="1" lang="zh-CN" altLang="zh-CN" sz="2800" b="1" dirty="0"/>
              <a:t> </a:t>
            </a:r>
            <a:r>
              <a:rPr kumimoji="1" lang="en-US" altLang="zh-CN" sz="2800" b="1" dirty="0" smtClean="0"/>
              <a:t>so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we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want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pave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err="1" smtClean="0"/>
              <a:t>vm</a:t>
            </a:r>
            <a:r>
              <a:rPr kumimoji="1" lang="zh-CN" altLang="en-US" sz="2800" b="1" dirty="0" smtClean="0"/>
              <a:t> </a:t>
            </a:r>
            <a:endParaRPr kumimoji="1" lang="en-US" altLang="zh-CN" sz="2800" b="1" dirty="0"/>
          </a:p>
          <a:p>
            <a:pPr marL="203200" indent="0" algn="ctr">
              <a:buNone/>
            </a:pPr>
            <a:endParaRPr kumimoji="1" lang="en-US" altLang="zh-CN" sz="2800" b="1" dirty="0"/>
          </a:p>
          <a:p>
            <a:r>
              <a:rPr kumimoji="1" lang="en-US" altLang="zh-CN" sz="2800" dirty="0"/>
              <a:t>Input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hosts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information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manually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into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CMDB</a:t>
            </a:r>
          </a:p>
          <a:p>
            <a:r>
              <a:rPr kumimoji="1" lang="en-US" altLang="zh-CN" sz="2800" dirty="0" smtClean="0"/>
              <a:t>use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/>
              <a:t>virt</a:t>
            </a:r>
            <a:r>
              <a:rPr kumimoji="1" lang="en-US" altLang="zh-CN" sz="2800" dirty="0"/>
              <a:t>-manage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to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create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virtual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machines</a:t>
            </a:r>
          </a:p>
          <a:p>
            <a:r>
              <a:rPr kumimoji="1" lang="en-US" altLang="zh-CN" sz="2800" dirty="0" smtClean="0"/>
              <a:t>use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cobbler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input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system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information</a:t>
            </a:r>
          </a:p>
          <a:p>
            <a:r>
              <a:rPr kumimoji="1" lang="en-US" altLang="zh-CN" sz="2800" dirty="0" smtClean="0"/>
              <a:t>Then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virt</a:t>
            </a:r>
            <a:r>
              <a:rPr kumimoji="1" lang="en-US" altLang="zh-CN" sz="2800" dirty="0" smtClean="0"/>
              <a:t>-manager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boot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up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4912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869</Words>
  <Application>Microsoft Macintosh PowerPoint</Application>
  <PresentationFormat>全屏显示(4:3)</PresentationFormat>
  <Paragraphs>163</Paragraphs>
  <Slides>49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Office Theme</vt:lpstr>
      <vt:lpstr>PowerPoint 演示文稿</vt:lpstr>
      <vt:lpstr>About DemonWare</vt:lpstr>
      <vt:lpstr>PowerPoint 演示文稿</vt:lpstr>
      <vt:lpstr>PowerPoint 演示文稿</vt:lpstr>
      <vt:lpstr>PowerPoint 演示文稿</vt:lpstr>
      <vt:lpstr>PowerPoint 演示文稿</vt:lpstr>
      <vt:lpstr>Demonware Tech</vt:lpstr>
      <vt:lpstr>The unpleasant background</vt:lpstr>
      <vt:lpstr>PowerPoint 演示文稿</vt:lpstr>
      <vt:lpstr>PowerPoint 演示文稿</vt:lpstr>
      <vt:lpstr>The Goal of Consortium </vt:lpstr>
      <vt:lpstr>PowerPoint 演示文稿</vt:lpstr>
      <vt:lpstr>PowerPoint 演示文稿</vt:lpstr>
      <vt:lpstr>Core concept</vt:lpstr>
      <vt:lpstr>Core concept</vt:lpstr>
      <vt:lpstr>PowerPoint 演示文稿</vt:lpstr>
      <vt:lpstr>PowerPoint 演示文稿</vt:lpstr>
      <vt:lpstr>Core concept</vt:lpstr>
      <vt:lpstr>API design</vt:lpstr>
      <vt:lpstr>PowerPoint 演示文稿</vt:lpstr>
      <vt:lpstr>Consortium V1</vt:lpstr>
      <vt:lpstr>Consort</vt:lpstr>
      <vt:lpstr>PowerPoint 演示文稿</vt:lpstr>
      <vt:lpstr>Problems</vt:lpstr>
      <vt:lpstr>Consortium V2</vt:lpstr>
      <vt:lpstr>The new plugin system </vt:lpstr>
      <vt:lpstr>The great new transitionplanner</vt:lpstr>
      <vt:lpstr>PowerPoint 演示文稿</vt:lpstr>
      <vt:lpstr>PowerPoint 演示文稿</vt:lpstr>
      <vt:lpstr>PowerPoint 演示文稿</vt:lpstr>
      <vt:lpstr>Show me the code!!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Workers in Consortium </vt:lpstr>
      <vt:lpstr>Etcd and Arangodb</vt:lpstr>
      <vt:lpstr>Other cool things</vt:lpstr>
      <vt:lpstr>The Search Engine</vt:lpstr>
      <vt:lpstr>PowerPoint 演示文稿</vt:lpstr>
      <vt:lpstr>PowerPoint 演示文稿</vt:lpstr>
      <vt:lpstr>PowerPoint 演示文稿</vt:lpstr>
      <vt:lpstr>Explain mode</vt:lpstr>
      <vt:lpstr>PowerPoint 演示文稿</vt:lpstr>
      <vt:lpstr>The future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woosley xu</cp:lastModifiedBy>
  <cp:revision>49</cp:revision>
  <dcterms:modified xsi:type="dcterms:W3CDTF">2015-09-08T06:10:09Z</dcterms:modified>
</cp:coreProperties>
</file>