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正文级别 1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正文级别 2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正文级别 3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正文级别 4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正文级别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o-cools.com/python.tar.gz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python与抓包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基于python的netfilter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说明：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把要抓包的条件添加到iptables的NFQUEUE队列中如：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利用python的nfqueue模块读取nfqueue队列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可修改要发送数据socket的数据内容</a:t>
            </a:r>
          </a:p>
        </p:txBody>
      </p:sp>
      <p:sp>
        <p:nvSpPr>
          <p:cNvPr id="60" name="Shape 60"/>
          <p:cNvSpPr/>
          <p:nvPr/>
        </p:nvSpPr>
        <p:spPr>
          <a:xfrm>
            <a:off x="1167460" y="5276849"/>
            <a:ext cx="1066988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iptables -A OUTPUT -d 8.8.8.8 -p tcp -j NFQUEUE</a:t>
            </a:r>
            <a:endParaRPr sz="27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iptables -A OUTPUT -p tcp --dport 9501 -j NFQUEUE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223" y="312087"/>
            <a:ext cx="7607189" cy="8681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长连接（SOCKET）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移动端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windows (模拟器)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genymotion （hook 模拟器进程 send函数）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长连接（SOCKET）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移动端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linux (伪AP 建立一个wifi信号)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创建wifi移动端抓包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创建AP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材料：usb无线网卡 Ubuntu hostapd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利用hostapd创建wifi信号 移动端来连接此wifi信号，用linux下抓取SOCKET的方法来抓取SOCKET包。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服务器端抓包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tcpdump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wireshark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tshark(wireshark命令行模式)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tshark  -R 'http.request' -i eth1 -T fields -e text -e http.host -e http.request.uri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关于我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余占勇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QQ：343032105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相关代码 </a:t>
            </a:r>
            <a:r>
              <a:rPr sz="38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http://www.so-cools.com/python.tar.gz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952500" y="42418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Thanks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抓包的分类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客户端抓包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服务器端抓包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客户端抓包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短连接（HTTP）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长连接（SOCKET）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短连接（HTTP）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227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代理服务器（移动端同样适用）</a:t>
            </a:r>
            <a:endParaRPr sz="3268">
              <a:solidFill>
                <a:srgbClr val="FFFFFF"/>
              </a:solidFill>
            </a:endParaRPr>
          </a:p>
          <a:p>
            <a:pPr lvl="1" marL="76454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burpsuite</a:t>
            </a:r>
            <a:endParaRPr sz="3268">
              <a:solidFill>
                <a:srgbClr val="FFFFFF"/>
              </a:solidFill>
            </a:endParaRPr>
          </a:p>
          <a:p>
            <a:pPr lvl="1" marL="76454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fiddler</a:t>
            </a:r>
            <a:endParaRPr sz="3268">
              <a:solidFill>
                <a:srgbClr val="FFFFFF"/>
              </a:solidFill>
            </a:endParaRPr>
          </a:p>
          <a:p>
            <a:pPr lvl="1" marL="76454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基于python的HTTP代理服务器</a:t>
            </a:r>
            <a:endParaRPr sz="3268">
              <a:solidFill>
                <a:srgbClr val="FFFFFF"/>
              </a:solidFill>
            </a:endParaRPr>
          </a:p>
          <a:p>
            <a:pPr lvl="0" marL="38227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浏览器插件</a:t>
            </a:r>
            <a:endParaRPr sz="3268">
              <a:solidFill>
                <a:srgbClr val="FFFFFF"/>
              </a:solidFill>
            </a:endParaRPr>
          </a:p>
          <a:p>
            <a:pPr lvl="1" marL="76454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Tamper Data</a:t>
            </a:r>
            <a:endParaRPr sz="3268">
              <a:solidFill>
                <a:srgbClr val="FFFFFF"/>
              </a:solidFill>
            </a:endParaRPr>
          </a:p>
          <a:p>
            <a:pPr lvl="1" marL="764540" indent="-382270" defTabSz="502412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268">
                <a:solidFill>
                  <a:srgbClr val="FFFFFF"/>
                </a:solidFill>
              </a:rPr>
              <a:t>Live HTTP Headers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2584823" y="253999"/>
            <a:ext cx="7835154" cy="1524002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python http代理服务器</a:t>
            </a:r>
          </a:p>
        </p:txBody>
      </p:sp>
      <p:pic>
        <p:nvPicPr>
          <p:cNvPr id="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9810" y="1593850"/>
            <a:ext cx="8254763" cy="802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长连接（SOCKET）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windows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WPE（Winsock Packet Editor)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封包助手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pydotdll (一个基于python的HOOK引擎)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Pydotdll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PYTHON HOOK引擎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能HOOK任意windows API函数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用pydotdll抓包原理 hook wsock32.dll send函数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通过dll注入工具把pydotdll注入到目标进程中，然后运行指定的python程序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用途：服务器安全测试 防外挂 防刷币等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3923328" y="254000"/>
            <a:ext cx="5158144" cy="10033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40">
                <a:solidFill>
                  <a:srgbClr val="FFFFFF"/>
                </a:solidFill>
              </a:rPr>
              <a:t>pydotdll示例</a:t>
            </a:r>
          </a:p>
        </p:txBody>
      </p:sp>
      <p:pic>
        <p:nvPicPr>
          <p:cNvPr id="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2343" y="1481194"/>
            <a:ext cx="6260114" cy="793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长连接（SOCKET）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linux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tcpdump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wireshark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基于python的netfilter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