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1"/>
  </p:notesMasterIdLst>
  <p:sldIdLst>
    <p:sldId id="256" r:id="rId2"/>
    <p:sldId id="257" r:id="rId3"/>
    <p:sldId id="272" r:id="rId4"/>
    <p:sldId id="286" r:id="rId5"/>
    <p:sldId id="271" r:id="rId6"/>
    <p:sldId id="276" r:id="rId7"/>
    <p:sldId id="259" r:id="rId8"/>
    <p:sldId id="282" r:id="rId9"/>
    <p:sldId id="285" r:id="rId10"/>
    <p:sldId id="284" r:id="rId11"/>
    <p:sldId id="277" r:id="rId12"/>
    <p:sldId id="288" r:id="rId13"/>
    <p:sldId id="289" r:id="rId14"/>
    <p:sldId id="290" r:id="rId15"/>
    <p:sldId id="261" r:id="rId16"/>
    <p:sldId id="293" r:id="rId17"/>
    <p:sldId id="262" r:id="rId18"/>
    <p:sldId id="263" r:id="rId19"/>
    <p:sldId id="292" r:id="rId20"/>
    <p:sldId id="291" r:id="rId21"/>
    <p:sldId id="294" r:id="rId22"/>
    <p:sldId id="280" r:id="rId23"/>
    <p:sldId id="287" r:id="rId24"/>
    <p:sldId id="266" r:id="rId25"/>
    <p:sldId id="267" r:id="rId26"/>
    <p:sldId id="268" r:id="rId27"/>
    <p:sldId id="269" r:id="rId28"/>
    <p:sldId id="270" r:id="rId29"/>
    <p:sldId id="258" r:id="rId3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79696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9705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7007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6970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9172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9845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6215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88595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059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45009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88637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7918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1419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3984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27780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19538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68953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14313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50411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09647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77127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24756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5445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4700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6108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4430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1672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5280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7847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9451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  <p:pic>
        <p:nvPicPr>
          <p:cNvPr id="12" name="Shape 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477537" y="320974"/>
            <a:ext cx="2188924" cy="208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  <p:pic>
        <p:nvPicPr>
          <p:cNvPr id="17" name="Shape 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6389825"/>
            <a:ext cx="2007225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/>
          <p:nvPr/>
        </p:nvSpPr>
        <p:spPr>
          <a:xfrm>
            <a:off x="2129875" y="6445400"/>
            <a:ext cx="4672500" cy="32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CN"/>
              <a:t>北京/上海/广州 </a:t>
            </a:r>
            <a:r>
              <a:rPr lang="zh-CN">
                <a:solidFill>
                  <a:schemeClr val="dk1"/>
                </a:solidFill>
              </a:rPr>
              <a:t>0xFF    </a:t>
            </a:r>
            <a:r>
              <a:rPr lang="zh-CN" i="1">
                <a:solidFill>
                  <a:schemeClr val="dk1"/>
                </a:solidFill>
              </a:rPr>
              <a:t>Life's pathetic, go Pythonic!</a:t>
            </a:r>
          </a:p>
          <a:p>
            <a:pPr>
              <a:spcBef>
                <a:spcPts val="0"/>
              </a:spcBef>
              <a:buNone/>
            </a:pPr>
            <a:r>
              <a:rPr lang="zh-CN">
                <a:solidFill>
                  <a:schemeClr val="dk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zh-CN" sz="1300">
                <a:solidFill>
                  <a:schemeClr val="dk1"/>
                </a:solidFill>
              </a:rPr>
              <a:t>‹#›</a:t>
            </a:fld>
            <a:endParaRPr lang="zh-C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Microsoft_Word_97_-_2003_Document7.doc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6.doc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8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9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10.doc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11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Word_97_-_2003_Document12.doc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2.doc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3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Word_97_-_2003_Document5.doc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4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-US" altLang="zh-CN" dirty="0"/>
              <a:t>Python </a:t>
            </a:r>
            <a:r>
              <a:rPr lang="zh-CN" altLang="en-US" dirty="0"/>
              <a:t>项目</a:t>
            </a:r>
            <a:r>
              <a:rPr lang="zh-CN" altLang="en-US" dirty="0" smtClean="0"/>
              <a:t>中的单元测试</a:t>
            </a:r>
            <a:endParaRPr lang="zh-CN" dirty="0"/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dirty="0" smtClean="0"/>
              <a:t>常见场景举例</a:t>
            </a:r>
            <a:endParaRPr lang="zh-CN" dirty="0"/>
          </a:p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郑堃</a:t>
            </a:r>
            <a:endParaRPr lang="zh-C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zh-CN" altLang="en-US" dirty="0" smtClean="0"/>
              <a:t>文件</a:t>
            </a:r>
            <a:r>
              <a:rPr lang="zh-CN" altLang="en-US" dirty="0"/>
              <a:t>读写</a:t>
            </a:r>
            <a:r>
              <a:rPr lang="zh-CN" altLang="en-US" dirty="0" smtClean="0"/>
              <a:t>（复杂情况）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6000" dirty="0" smtClean="0"/>
              <a:t>比如：测试读写大文件</a:t>
            </a:r>
            <a:endParaRPr lang="en-US" altLang="zh-CN" sz="6000" dirty="0" smtClean="0"/>
          </a:p>
          <a:p>
            <a:r>
              <a:rPr lang="zh-CN" altLang="en-US" sz="6000" dirty="0" smtClean="0"/>
              <a:t>使用 </a:t>
            </a:r>
            <a:r>
              <a:rPr lang="en-US" altLang="zh-CN" sz="6000" dirty="0" err="1" smtClean="0"/>
              <a:t>mock_open</a:t>
            </a:r>
            <a:endParaRPr lang="en-US" altLang="zh-CN" sz="600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382819"/>
              </p:ext>
            </p:extLst>
          </p:nvPr>
        </p:nvGraphicFramePr>
        <p:xfrm>
          <a:off x="0" y="0"/>
          <a:ext cx="8169275" cy="599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" name="Document" r:id="rId4" imgW="8309221" imgH="6152016" progId="Word.Document.8">
                  <p:embed/>
                </p:oleObj>
              </mc:Choice>
              <mc:Fallback>
                <p:oleObj name="Document" r:id="rId4" imgW="8309221" imgH="6152016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8169275" cy="5995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638754"/>
              </p:ext>
            </p:extLst>
          </p:nvPr>
        </p:nvGraphicFramePr>
        <p:xfrm>
          <a:off x="1093787" y="1173707"/>
          <a:ext cx="8050213" cy="646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5" name="Document" r:id="rId6" imgW="8185423" imgH="6523610" progId="Word.Document.8">
                  <p:embed/>
                </p:oleObj>
              </mc:Choice>
              <mc:Fallback>
                <p:oleObj name="Document" r:id="rId6" imgW="8185423" imgH="652361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93787" y="1173707"/>
                        <a:ext cx="8050213" cy="6461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25412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-US" altLang="zh-CN" dirty="0" smtClean="0"/>
              <a:t>HTTP </a:t>
            </a:r>
            <a:r>
              <a:rPr lang="zh-CN" altLang="en-US" dirty="0" smtClean="0"/>
              <a:t>请求响应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8000" dirty="0" smtClean="0"/>
              <a:t>测试 </a:t>
            </a:r>
            <a:r>
              <a:rPr lang="en-US" altLang="zh-CN" sz="8000" dirty="0" smtClean="0"/>
              <a:t>RESTful API</a:t>
            </a:r>
          </a:p>
          <a:p>
            <a:r>
              <a:rPr lang="zh-CN" altLang="en-US" sz="8000" dirty="0" smtClean="0"/>
              <a:t>测试</a:t>
            </a:r>
            <a:r>
              <a:rPr lang="zh-CN" altLang="en-US" sz="8000" dirty="0" smtClean="0"/>
              <a:t>爬虫</a:t>
            </a:r>
            <a:endParaRPr lang="en-US" altLang="zh-CN" sz="8000" dirty="0" smtClean="0"/>
          </a:p>
        </p:txBody>
      </p:sp>
    </p:spTree>
    <p:extLst>
      <p:ext uri="{BB962C8B-B14F-4D97-AF65-F5344CB8AC3E}">
        <p14:creationId xmlns:p14="http://schemas.microsoft.com/office/powerpoint/2010/main" val="19575565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-US" altLang="zh-CN" dirty="0" smtClean="0"/>
              <a:t>HTTP </a:t>
            </a:r>
            <a:r>
              <a:rPr lang="zh-CN" altLang="en-US" dirty="0" smtClean="0"/>
              <a:t>请求响应（功能代码）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6000" dirty="0"/>
              <a:t>请求</a:t>
            </a:r>
            <a:r>
              <a:rPr lang="zh-CN" altLang="en-US" sz="6000" dirty="0" smtClean="0"/>
              <a:t>一个 </a:t>
            </a:r>
            <a:r>
              <a:rPr lang="en-US" altLang="zh-CN" sz="6000" dirty="0" smtClean="0"/>
              <a:t>URL</a:t>
            </a:r>
            <a:r>
              <a:rPr lang="zh-CN" altLang="en-US" sz="6000" dirty="0" smtClean="0"/>
              <a:t>，比如：</a:t>
            </a:r>
            <a:endParaRPr lang="en-US" altLang="zh-CN" sz="6000" dirty="0" smtClean="0"/>
          </a:p>
          <a:p>
            <a:r>
              <a:rPr lang="en-US" altLang="zh-CN" sz="6000" dirty="0" smtClean="0"/>
              <a:t>http://www.google.com/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866662"/>
              </p:ext>
            </p:extLst>
          </p:nvPr>
        </p:nvGraphicFramePr>
        <p:xfrm>
          <a:off x="1512887" y="1944285"/>
          <a:ext cx="6118225" cy="345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Document" r:id="rId4" imgW="6118115" imgH="3458988" progId="Word.Document.8">
                  <p:embed/>
                </p:oleObj>
              </mc:Choice>
              <mc:Fallback>
                <p:oleObj name="Document" r:id="rId4" imgW="6118115" imgH="3458988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12887" y="1944285"/>
                        <a:ext cx="6118225" cy="345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24391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-US" altLang="zh-CN" dirty="0" smtClean="0"/>
              <a:t>HTTP </a:t>
            </a:r>
            <a:r>
              <a:rPr lang="zh-CN" altLang="en-US" dirty="0" smtClean="0"/>
              <a:t>请求响应（</a:t>
            </a:r>
            <a:r>
              <a:rPr lang="zh-CN" altLang="en-US" dirty="0"/>
              <a:t>测试</a:t>
            </a:r>
            <a:r>
              <a:rPr lang="zh-CN" altLang="en-US" dirty="0" smtClean="0"/>
              <a:t>代码 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11500" dirty="0" smtClean="0"/>
              <a:t>FUCK GFW</a:t>
            </a:r>
            <a:endParaRPr lang="en-US" altLang="zh-CN" sz="1150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857933"/>
              </p:ext>
            </p:extLst>
          </p:nvPr>
        </p:nvGraphicFramePr>
        <p:xfrm>
          <a:off x="1146969" y="1965737"/>
          <a:ext cx="6850062" cy="460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Document" r:id="rId4" imgW="6964717" imgH="4721508" progId="Word.Document.8">
                  <p:embed/>
                </p:oleObj>
              </mc:Choice>
              <mc:Fallback>
                <p:oleObj name="Document" r:id="rId4" imgW="6964717" imgH="4721508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6969" y="1965737"/>
                        <a:ext cx="6850062" cy="460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33463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-US" altLang="zh-CN" dirty="0" smtClean="0"/>
              <a:t>HTTP </a:t>
            </a:r>
            <a:r>
              <a:rPr lang="zh-CN" altLang="en-US" dirty="0" smtClean="0"/>
              <a:t>请求响应（代码代码 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16600" dirty="0" err="1" smtClean="0"/>
              <a:t>httpretty</a:t>
            </a:r>
            <a:endParaRPr lang="en-US" altLang="zh-CN" sz="1660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596566"/>
              </p:ext>
            </p:extLst>
          </p:nvPr>
        </p:nvGraphicFramePr>
        <p:xfrm>
          <a:off x="974725" y="1417637"/>
          <a:ext cx="7194550" cy="577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Document" r:id="rId4" imgW="7317037" imgH="5921347" progId="Word.Document.8">
                  <p:embed/>
                </p:oleObj>
              </mc:Choice>
              <mc:Fallback>
                <p:oleObj name="Document" r:id="rId4" imgW="7317037" imgH="5921347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4725" y="1417637"/>
                        <a:ext cx="7194550" cy="577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567404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数据库读写（关系型）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9600" dirty="0" smtClean="0"/>
              <a:t>ORM</a:t>
            </a:r>
          </a:p>
          <a:p>
            <a:r>
              <a:rPr lang="en-US" altLang="zh-CN" sz="9600" dirty="0" err="1" smtClean="0"/>
              <a:t>SQLAlchemy</a:t>
            </a:r>
            <a:endParaRPr lang="en-US" altLang="zh-CN" sz="9600" dirty="0" smtClean="0"/>
          </a:p>
          <a:p>
            <a:r>
              <a:rPr lang="en-US" altLang="zh-CN" sz="9600" dirty="0" smtClean="0"/>
              <a:t>Django ORM</a:t>
            </a:r>
            <a:endParaRPr lang="en-US" altLang="zh-CN" sz="9600" dirty="0"/>
          </a:p>
        </p:txBody>
      </p:sp>
    </p:spTree>
    <p:extLst>
      <p:ext uri="{BB962C8B-B14F-4D97-AF65-F5344CB8AC3E}">
        <p14:creationId xmlns:p14="http://schemas.microsoft.com/office/powerpoint/2010/main" val="256906550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数据库读写（</a:t>
            </a:r>
            <a:r>
              <a:rPr lang="en-US" altLang="zh-CN" dirty="0" smtClean="0"/>
              <a:t>SQLite </a:t>
            </a:r>
            <a:r>
              <a:rPr lang="zh-CN" altLang="en-US" dirty="0" smtClean="0"/>
              <a:t>为例）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9600" dirty="0" smtClean="0"/>
              <a:t>CRUD</a:t>
            </a:r>
          </a:p>
          <a:p>
            <a:r>
              <a:rPr lang="en-US" altLang="zh-CN" sz="9600" dirty="0" smtClean="0"/>
              <a:t>TBD </a:t>
            </a:r>
            <a:r>
              <a:rPr lang="zh-CN" altLang="en-US" sz="9600" dirty="0" smtClean="0"/>
              <a:t>示例代码</a:t>
            </a:r>
            <a:endParaRPr lang="en-US" altLang="zh-CN" sz="9600" dirty="0"/>
          </a:p>
        </p:txBody>
      </p:sp>
    </p:spTree>
    <p:extLst>
      <p:ext uri="{BB962C8B-B14F-4D97-AF65-F5344CB8AC3E}">
        <p14:creationId xmlns:p14="http://schemas.microsoft.com/office/powerpoint/2010/main" val="21323064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数据库读写（</a:t>
            </a:r>
            <a:r>
              <a:rPr lang="en-US" altLang="zh-CN" dirty="0" smtClean="0"/>
              <a:t>MongoDB </a:t>
            </a:r>
            <a:r>
              <a:rPr lang="zh-CN" altLang="en-US" dirty="0" smtClean="0"/>
              <a:t>为例）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9600" dirty="0" smtClean="0"/>
              <a:t>CRUD</a:t>
            </a:r>
          </a:p>
          <a:p>
            <a:r>
              <a:rPr lang="en-US" altLang="zh-CN" sz="9600" dirty="0" smtClean="0"/>
              <a:t>TBD </a:t>
            </a:r>
            <a:r>
              <a:rPr lang="zh-CN" altLang="en-US" sz="9600" dirty="0" smtClean="0"/>
              <a:t>示例代码</a:t>
            </a:r>
            <a:endParaRPr lang="zh-CN" altLang="zh-CN" sz="30000" dirty="0"/>
          </a:p>
        </p:txBody>
      </p:sp>
    </p:spTree>
    <p:extLst>
      <p:ext uri="{BB962C8B-B14F-4D97-AF65-F5344CB8AC3E}">
        <p14:creationId xmlns:p14="http://schemas.microsoft.com/office/powerpoint/2010/main" val="31313115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Web </a:t>
            </a:r>
            <a:r>
              <a:rPr lang="zh-CN" altLang="en-US" dirty="0" smtClean="0"/>
              <a:t>开发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8800" dirty="0" smtClean="0"/>
              <a:t>Django</a:t>
            </a:r>
          </a:p>
          <a:p>
            <a:r>
              <a:rPr lang="en-US" altLang="zh-CN" sz="8800" dirty="0" smtClean="0"/>
              <a:t>Tornado</a:t>
            </a:r>
          </a:p>
          <a:p>
            <a:r>
              <a:rPr lang="en-US" altLang="zh-CN" sz="8800" dirty="0" smtClean="0"/>
              <a:t>Flask</a:t>
            </a:r>
            <a:endParaRPr lang="zh-CN" altLang="zh-CN" sz="8800" dirty="0"/>
          </a:p>
        </p:txBody>
      </p:sp>
    </p:spTree>
    <p:extLst>
      <p:ext uri="{BB962C8B-B14F-4D97-AF65-F5344CB8AC3E}">
        <p14:creationId xmlns:p14="http://schemas.microsoft.com/office/powerpoint/2010/main" val="33916153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Web </a:t>
            </a:r>
            <a:r>
              <a:rPr lang="zh-CN" altLang="en-US" dirty="0"/>
              <a:t>开发</a:t>
            </a:r>
            <a:r>
              <a:rPr lang="zh-CN" altLang="en-US" dirty="0" smtClean="0"/>
              <a:t>（</a:t>
            </a:r>
            <a:r>
              <a:rPr lang="en-US" altLang="zh-CN" dirty="0" smtClean="0"/>
              <a:t>Django </a:t>
            </a:r>
            <a:r>
              <a:rPr lang="zh-CN" altLang="en-US" dirty="0" smtClean="0"/>
              <a:t>为例）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7200" dirty="0" smtClean="0"/>
              <a:t>表单验证</a:t>
            </a:r>
            <a:endParaRPr lang="en-US" altLang="zh-CN" sz="7200" dirty="0" smtClean="0"/>
          </a:p>
          <a:p>
            <a:r>
              <a:rPr lang="zh-CN" altLang="en-US" sz="7200" dirty="0" smtClean="0"/>
              <a:t>请求响应</a:t>
            </a:r>
            <a:endParaRPr lang="en-US" altLang="zh-CN" sz="7200" dirty="0" smtClean="0"/>
          </a:p>
          <a:p>
            <a:r>
              <a:rPr lang="zh-CN" altLang="en-US" sz="7200" dirty="0" smtClean="0"/>
              <a:t>模板渲染</a:t>
            </a:r>
            <a:endParaRPr lang="en-US" altLang="zh-CN" sz="7200" dirty="0" smtClean="0"/>
          </a:p>
          <a:p>
            <a:r>
              <a:rPr lang="en-US" altLang="zh-CN" sz="7200" dirty="0" smtClean="0"/>
              <a:t>TBD </a:t>
            </a:r>
            <a:r>
              <a:rPr lang="zh-CN" altLang="en-US" sz="7200" dirty="0" smtClean="0"/>
              <a:t>示例代码</a:t>
            </a:r>
            <a:endParaRPr lang="zh-CN" altLang="zh-CN" sz="7200" dirty="0"/>
          </a:p>
        </p:txBody>
      </p:sp>
    </p:spTree>
    <p:extLst>
      <p:ext uri="{BB962C8B-B14F-4D97-AF65-F5344CB8AC3E}">
        <p14:creationId xmlns:p14="http://schemas.microsoft.com/office/powerpoint/2010/main" val="12153288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TBD </a:t>
            </a:r>
            <a:r>
              <a:rPr lang="zh-CN" altLang="en-US" dirty="0" smtClean="0"/>
              <a:t>自我介绍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4800" dirty="0" smtClean="0"/>
              <a:t>程序员</a:t>
            </a:r>
            <a:r>
              <a:rPr lang="en-US" altLang="zh-CN" sz="4800" dirty="0"/>
              <a:t> </a:t>
            </a:r>
            <a:r>
              <a:rPr lang="en-US" altLang="zh-CN" sz="4800" dirty="0" smtClean="0"/>
              <a:t>at </a:t>
            </a:r>
            <a:r>
              <a:rPr lang="zh-CN" altLang="en-US" sz="4800" dirty="0" smtClean="0"/>
              <a:t>知道创宇</a:t>
            </a:r>
            <a:endParaRPr lang="zh-CN" altLang="en-US" sz="4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其它（异常处理，功能代码）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19900" dirty="0" smtClean="0"/>
              <a:t>上厕所</a:t>
            </a:r>
            <a:endParaRPr lang="zh-CN" altLang="zh-CN" sz="199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265020"/>
              </p:ext>
            </p:extLst>
          </p:nvPr>
        </p:nvGraphicFramePr>
        <p:xfrm>
          <a:off x="1512887" y="1600200"/>
          <a:ext cx="6118225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Document" r:id="rId4" imgW="6118115" imgH="4381337" progId="Word.Document.8">
                  <p:embed/>
                </p:oleObj>
              </mc:Choice>
              <mc:Fallback>
                <p:oleObj name="Document" r:id="rId4" imgW="6118115" imgH="4381337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12887" y="1600200"/>
                        <a:ext cx="6118225" cy="438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490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其它（异常处理，测试代码）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13800" dirty="0" smtClean="0"/>
              <a:t>无处可上</a:t>
            </a:r>
            <a:endParaRPr lang="en-US" altLang="zh-CN" sz="13800" dirty="0" smtClean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601114"/>
              </p:ext>
            </p:extLst>
          </p:nvPr>
        </p:nvGraphicFramePr>
        <p:xfrm>
          <a:off x="577056" y="1600200"/>
          <a:ext cx="7989888" cy="553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Document" r:id="rId4" imgW="8126403" imgH="5675180" progId="Word.Document.8">
                  <p:embed/>
                </p:oleObj>
              </mc:Choice>
              <mc:Fallback>
                <p:oleObj name="Document" r:id="rId4" imgW="8126403" imgH="56751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7056" y="1600200"/>
                        <a:ext cx="7989888" cy="553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76062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zh-CN" altLang="en-US" dirty="0" smtClean="0"/>
              <a:t>其它（</a:t>
            </a:r>
            <a:r>
              <a:rPr lang="zh-CN" altLang="en-US" dirty="0"/>
              <a:t>日志</a:t>
            </a:r>
            <a:r>
              <a:rPr lang="zh-CN" altLang="en-US" dirty="0" smtClean="0"/>
              <a:t>记录）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9600" dirty="0" smtClean="0"/>
              <a:t>TBD </a:t>
            </a:r>
            <a:r>
              <a:rPr lang="zh-CN" altLang="en-US" sz="9600" dirty="0" smtClean="0"/>
              <a:t>示例代码</a:t>
            </a:r>
            <a:endParaRPr lang="zh-CN" altLang="zh-CN" sz="9600" dirty="0"/>
          </a:p>
        </p:txBody>
      </p:sp>
    </p:spTree>
    <p:extLst>
      <p:ext uri="{BB962C8B-B14F-4D97-AF65-F5344CB8AC3E}">
        <p14:creationId xmlns:p14="http://schemas.microsoft.com/office/powerpoint/2010/main" val="33721699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zh-CN" altLang="en-US" dirty="0" smtClean="0"/>
              <a:t>其它</a:t>
            </a:r>
            <a:r>
              <a:rPr lang="zh-CN" altLang="en-US" dirty="0" smtClean="0"/>
              <a:t>（</a:t>
            </a:r>
            <a:r>
              <a:rPr lang="zh-CN" altLang="en-US" dirty="0"/>
              <a:t>相关</a:t>
            </a:r>
            <a:r>
              <a:rPr lang="zh-CN" altLang="en-US" dirty="0" smtClean="0"/>
              <a:t>）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3600" dirty="0" smtClean="0"/>
              <a:t>不同 </a:t>
            </a:r>
            <a:r>
              <a:rPr lang="en-US" altLang="zh-CN" sz="3600" dirty="0" smtClean="0"/>
              <a:t>Python </a:t>
            </a:r>
            <a:r>
              <a:rPr lang="zh-CN" altLang="en-US" sz="3600" dirty="0" smtClean="0"/>
              <a:t>版本用 </a:t>
            </a:r>
            <a:r>
              <a:rPr lang="en-US" altLang="zh-CN" sz="3600" dirty="0" err="1" smtClean="0"/>
              <a:t>tox</a:t>
            </a:r>
            <a:endParaRPr lang="en-US" altLang="zh-CN" sz="3600" dirty="0" smtClean="0"/>
          </a:p>
          <a:p>
            <a:r>
              <a:rPr lang="zh-CN" altLang="en-US" sz="3600" dirty="0"/>
              <a:t>不同</a:t>
            </a:r>
            <a:r>
              <a:rPr lang="zh-CN" altLang="en-US" sz="3600" dirty="0" smtClean="0"/>
              <a:t>操作系统</a:t>
            </a:r>
            <a:r>
              <a:rPr lang="zh-CN" altLang="en-US" sz="3600" dirty="0"/>
              <a:t>写</a:t>
            </a:r>
            <a:r>
              <a:rPr lang="zh-CN" altLang="en-US" sz="3600" dirty="0" smtClean="0"/>
              <a:t>兼容（配合 </a:t>
            </a:r>
            <a:r>
              <a:rPr lang="en-US" altLang="zh-CN" sz="3600" dirty="0" smtClean="0"/>
              <a:t>CI runner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  <a:p>
            <a:r>
              <a:rPr lang="zh-CN" altLang="en-US" sz="3600" dirty="0"/>
              <a:t>测试</a:t>
            </a:r>
            <a:r>
              <a:rPr lang="zh-CN" altLang="en-US" sz="3600" dirty="0" smtClean="0"/>
              <a:t>覆盖率可以用 </a:t>
            </a:r>
            <a:r>
              <a:rPr lang="en-US" altLang="zh-CN" sz="3600" dirty="0" smtClean="0"/>
              <a:t>coverage</a:t>
            </a:r>
          </a:p>
          <a:p>
            <a:r>
              <a:rPr lang="en-US" altLang="zh-CN" sz="3600" dirty="0" err="1" smtClean="0"/>
              <a:t>TestRunner</a:t>
            </a:r>
            <a:r>
              <a:rPr lang="en-US" altLang="zh-CN" sz="3600" dirty="0" smtClean="0"/>
              <a:t> </a:t>
            </a:r>
            <a:r>
              <a:rPr lang="zh-CN" altLang="en-US" sz="3600" dirty="0" smtClean="0"/>
              <a:t>可以用 </a:t>
            </a:r>
            <a:r>
              <a:rPr lang="en-US" altLang="zh-CN" sz="3600" dirty="0" smtClean="0"/>
              <a:t>nose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214951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集体的力量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4800" dirty="0" smtClean="0"/>
              <a:t>个人参与</a:t>
            </a:r>
            <a:r>
              <a:rPr lang="zh-CN" altLang="en-US" sz="4800" dirty="0"/>
              <a:t>过</a:t>
            </a:r>
            <a:r>
              <a:rPr lang="zh-CN" altLang="en-US" sz="4800" dirty="0" smtClean="0"/>
              <a:t>的研发场景有限</a:t>
            </a:r>
            <a:endParaRPr lang="en-US" altLang="zh-CN" sz="4800" dirty="0" smtClean="0"/>
          </a:p>
          <a:p>
            <a:r>
              <a:rPr lang="en-US" altLang="zh-CN" sz="4800" dirty="0" smtClean="0"/>
              <a:t>GitHub </a:t>
            </a:r>
            <a:r>
              <a:rPr lang="zh-CN" altLang="en-US" sz="4800" dirty="0" smtClean="0"/>
              <a:t>上创建了个项目</a:t>
            </a:r>
            <a:endParaRPr lang="en-US" altLang="zh-CN" sz="4800" dirty="0" smtClean="0"/>
          </a:p>
          <a:p>
            <a:r>
              <a:rPr lang="zh-CN" altLang="en-US" sz="4800" dirty="0" smtClean="0"/>
              <a:t>大家一起来完善更多场景</a:t>
            </a:r>
            <a:endParaRPr lang="en-US" altLang="zh-CN" sz="4800" dirty="0" smtClean="0"/>
          </a:p>
          <a:p>
            <a:r>
              <a:rPr lang="zh-CN" altLang="en-US" sz="4800" dirty="0" smtClean="0"/>
              <a:t>大家一起来完善代码片段</a:t>
            </a:r>
            <a:endParaRPr lang="en-US" altLang="zh-CN" sz="4800" dirty="0" smtClean="0"/>
          </a:p>
        </p:txBody>
      </p:sp>
    </p:spTree>
    <p:extLst>
      <p:ext uri="{BB962C8B-B14F-4D97-AF65-F5344CB8AC3E}">
        <p14:creationId xmlns:p14="http://schemas.microsoft.com/office/powerpoint/2010/main" val="11368986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TBD </a:t>
            </a:r>
            <a:r>
              <a:rPr lang="zh-CN" altLang="en-US" dirty="0" smtClean="0"/>
              <a:t>关键词</a:t>
            </a:r>
            <a:r>
              <a:rPr lang="en-US" altLang="zh-CN" dirty="0" smtClean="0"/>
              <a:t>/</a:t>
            </a:r>
            <a:r>
              <a:rPr lang="zh-CN" altLang="en-US" dirty="0" smtClean="0"/>
              <a:t>工具清单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4800" dirty="0" smtClean="0"/>
              <a:t>nose</a:t>
            </a:r>
          </a:p>
          <a:p>
            <a:r>
              <a:rPr lang="en-US" altLang="zh-CN" sz="4800" dirty="0" smtClean="0"/>
              <a:t>mock</a:t>
            </a:r>
          </a:p>
          <a:p>
            <a:r>
              <a:rPr lang="en-US" altLang="zh-CN" sz="4800" dirty="0" err="1" smtClean="0"/>
              <a:t>mongomock</a:t>
            </a:r>
            <a:endParaRPr lang="en-US" altLang="zh-CN" sz="4800" dirty="0" smtClean="0"/>
          </a:p>
          <a:p>
            <a:r>
              <a:rPr lang="en-US" altLang="zh-CN" sz="4800" dirty="0" err="1" smtClean="0"/>
              <a:t>django_nose</a:t>
            </a:r>
            <a:endParaRPr lang="en-US" altLang="zh-CN" sz="4800" dirty="0" smtClean="0"/>
          </a:p>
          <a:p>
            <a:r>
              <a:rPr lang="en-US" altLang="zh-CN" sz="4800" dirty="0" smtClean="0"/>
              <a:t>coverage</a:t>
            </a:r>
          </a:p>
          <a:p>
            <a:r>
              <a:rPr lang="en-US" altLang="zh-CN" sz="4800" dirty="0" err="1" smtClean="0"/>
              <a:t>unittest</a:t>
            </a:r>
            <a:endParaRPr lang="en-US" altLang="zh-CN" sz="4800" dirty="0" smtClean="0"/>
          </a:p>
        </p:txBody>
      </p:sp>
    </p:spTree>
    <p:extLst>
      <p:ext uri="{BB962C8B-B14F-4D97-AF65-F5344CB8AC3E}">
        <p14:creationId xmlns:p14="http://schemas.microsoft.com/office/powerpoint/2010/main" val="27706784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TBD </a:t>
            </a:r>
            <a:r>
              <a:rPr lang="zh-CN" altLang="en-US" dirty="0" smtClean="0"/>
              <a:t>参考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6000" dirty="0" err="1" smtClean="0"/>
              <a:t>unittest</a:t>
            </a:r>
            <a:endParaRPr lang="en-US" altLang="zh-CN" sz="6000" dirty="0" smtClean="0"/>
          </a:p>
          <a:p>
            <a:r>
              <a:rPr lang="en-US" altLang="zh-CN" sz="6000" dirty="0" smtClean="0"/>
              <a:t>nose</a:t>
            </a:r>
          </a:p>
          <a:p>
            <a:r>
              <a:rPr lang="en-US" altLang="zh-CN" sz="6000" dirty="0" smtClean="0"/>
              <a:t>mock</a:t>
            </a:r>
          </a:p>
          <a:p>
            <a:r>
              <a:rPr lang="en-US" altLang="zh-CN" sz="6000" dirty="0" smtClean="0"/>
              <a:t>Django</a:t>
            </a:r>
            <a:endParaRPr lang="en-US" altLang="zh-CN" sz="6000" dirty="0"/>
          </a:p>
          <a:p>
            <a:r>
              <a:rPr lang="en-US" altLang="zh-CN" sz="6000" dirty="0" smtClean="0"/>
              <a:t>etc</a:t>
            </a:r>
            <a:r>
              <a:rPr lang="en-US" altLang="zh-CN" sz="6000" dirty="0"/>
              <a:t>.</a:t>
            </a:r>
            <a:endParaRPr lang="en-US" altLang="zh-CN" sz="6000" dirty="0" smtClean="0"/>
          </a:p>
        </p:txBody>
      </p:sp>
    </p:spTree>
    <p:extLst>
      <p:ext uri="{BB962C8B-B14F-4D97-AF65-F5344CB8AC3E}">
        <p14:creationId xmlns:p14="http://schemas.microsoft.com/office/powerpoint/2010/main" val="55148071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/>
              <a:t>Q&amp;A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30000" dirty="0" smtClean="0"/>
              <a:t>?&amp;!</a:t>
            </a:r>
            <a:endParaRPr lang="zh-CN" altLang="zh-CN" sz="30000" dirty="0"/>
          </a:p>
        </p:txBody>
      </p:sp>
    </p:spTree>
    <p:extLst>
      <p:ext uri="{BB962C8B-B14F-4D97-AF65-F5344CB8AC3E}">
        <p14:creationId xmlns:p14="http://schemas.microsoft.com/office/powerpoint/2010/main" val="17260896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/>
              <a:t>谢谢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r>
              <a:rPr lang="en-US" altLang="zh-CN" sz="30000" dirty="0" smtClean="0"/>
              <a:t>END</a:t>
            </a:r>
            <a:endParaRPr lang="zh-CN" altLang="zh-CN" sz="30000" dirty="0"/>
          </a:p>
        </p:txBody>
      </p:sp>
    </p:spTree>
    <p:extLst>
      <p:ext uri="{BB962C8B-B14F-4D97-AF65-F5344CB8AC3E}">
        <p14:creationId xmlns:p14="http://schemas.microsoft.com/office/powerpoint/2010/main" val="18848631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600"/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828675"/>
            <a:ext cx="8229600" cy="520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内容大纲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sz="3600" dirty="0" smtClean="0"/>
              <a:t>Hello World</a:t>
            </a:r>
          </a:p>
          <a:p>
            <a:pPr>
              <a:spcBef>
                <a:spcPts val="0"/>
              </a:spcBef>
              <a:buNone/>
            </a:pPr>
            <a:r>
              <a:rPr lang="zh-CN" altLang="en-US" sz="3600" dirty="0" smtClean="0"/>
              <a:t>文件读写</a:t>
            </a:r>
            <a:endParaRPr lang="en-US" altLang="zh-CN" sz="3600" dirty="0" smtClean="0"/>
          </a:p>
          <a:p>
            <a:pPr>
              <a:spcBef>
                <a:spcPts val="0"/>
              </a:spcBef>
              <a:buNone/>
            </a:pPr>
            <a:r>
              <a:rPr lang="en-US" altLang="zh-CN" sz="3600" dirty="0" smtClean="0"/>
              <a:t>HTTP </a:t>
            </a:r>
            <a:r>
              <a:rPr lang="zh-CN" altLang="en-US" sz="3600" dirty="0" smtClean="0"/>
              <a:t>请求响应</a:t>
            </a:r>
            <a:endParaRPr lang="en-US" altLang="zh-CN" sz="3600" dirty="0" smtClean="0"/>
          </a:p>
          <a:p>
            <a:pPr>
              <a:spcBef>
                <a:spcPts val="0"/>
              </a:spcBef>
              <a:buNone/>
            </a:pPr>
            <a:r>
              <a:rPr lang="zh-CN" altLang="en-US" sz="3600" dirty="0" smtClean="0"/>
              <a:t>数据库读写</a:t>
            </a:r>
            <a:endParaRPr lang="en-US" altLang="zh-CN" sz="3600" dirty="0" smtClean="0"/>
          </a:p>
          <a:p>
            <a:pPr>
              <a:spcBef>
                <a:spcPts val="0"/>
              </a:spcBef>
              <a:buNone/>
            </a:pPr>
            <a:r>
              <a:rPr lang="en-US" altLang="zh-CN" sz="3600" dirty="0" smtClean="0"/>
              <a:t>Web </a:t>
            </a:r>
            <a:r>
              <a:rPr lang="zh-CN" altLang="en-US" sz="3600" dirty="0" smtClean="0"/>
              <a:t>开发</a:t>
            </a:r>
            <a:endParaRPr lang="en-US" altLang="zh-CN" sz="3600" dirty="0" smtClean="0"/>
          </a:p>
          <a:p>
            <a:pPr>
              <a:spcBef>
                <a:spcPts val="0"/>
              </a:spcBef>
              <a:buNone/>
            </a:pPr>
            <a:r>
              <a:rPr lang="en-US" altLang="zh-CN" sz="3600" strike="sngStrike" dirty="0" smtClean="0"/>
              <a:t>TBD </a:t>
            </a:r>
            <a:r>
              <a:rPr lang="zh-CN" altLang="en-US" sz="3600" strike="sngStrike" dirty="0" smtClean="0"/>
              <a:t>并发（多线程</a:t>
            </a:r>
            <a:r>
              <a:rPr lang="zh-CN" altLang="en-US" sz="3600" strike="sngStrike" dirty="0"/>
              <a:t>、</a:t>
            </a:r>
            <a:r>
              <a:rPr lang="zh-CN" altLang="en-US" sz="3600" strike="sngStrike" dirty="0" smtClean="0"/>
              <a:t>多进程）</a:t>
            </a:r>
            <a:endParaRPr lang="en-US" altLang="zh-CN" sz="3600" strike="sngStrike" dirty="0" smtClean="0"/>
          </a:p>
          <a:p>
            <a:pPr>
              <a:spcBef>
                <a:spcPts val="0"/>
              </a:spcBef>
              <a:buNone/>
            </a:pPr>
            <a:r>
              <a:rPr lang="en-US" altLang="zh-CN" sz="3600" strike="sngStrike" dirty="0" smtClean="0"/>
              <a:t>TBD </a:t>
            </a:r>
            <a:r>
              <a:rPr lang="zh-CN" altLang="en-US" sz="3600" strike="sngStrike" dirty="0" smtClean="0"/>
              <a:t>文件加密</a:t>
            </a:r>
            <a:r>
              <a:rPr lang="en-US" altLang="zh-CN" sz="3600" strike="sngStrike" dirty="0" smtClean="0"/>
              <a:t>/</a:t>
            </a:r>
            <a:r>
              <a:rPr lang="zh-CN" altLang="en-US" sz="3600" strike="sngStrike" dirty="0" smtClean="0"/>
              <a:t>解密、压缩</a:t>
            </a:r>
            <a:r>
              <a:rPr lang="en-US" altLang="zh-CN" sz="3600" strike="sngStrike" dirty="0" smtClean="0"/>
              <a:t>/</a:t>
            </a:r>
            <a:r>
              <a:rPr lang="zh-CN" altLang="en-US" sz="3600" strike="sngStrike" dirty="0" smtClean="0"/>
              <a:t>解压</a:t>
            </a:r>
            <a:endParaRPr lang="en-US" altLang="zh-CN" sz="3600" strike="sngStrike" dirty="0" smtClean="0"/>
          </a:p>
          <a:p>
            <a:pPr>
              <a:spcBef>
                <a:spcPts val="0"/>
              </a:spcBef>
              <a:buNone/>
            </a:pPr>
            <a:r>
              <a:rPr lang="zh-CN" altLang="en-US" sz="3600" dirty="0" smtClean="0"/>
              <a:t>其它</a:t>
            </a:r>
          </a:p>
        </p:txBody>
      </p:sp>
    </p:spTree>
    <p:extLst>
      <p:ext uri="{BB962C8B-B14F-4D97-AF65-F5344CB8AC3E}">
        <p14:creationId xmlns:p14="http://schemas.microsoft.com/office/powerpoint/2010/main" val="76501474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注意！！！！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sz="8800" dirty="0" smtClean="0"/>
              <a:t>都是简化的例子</a:t>
            </a:r>
            <a:endParaRPr lang="en-US" altLang="zh-CN" sz="8800" dirty="0" smtClean="0"/>
          </a:p>
          <a:p>
            <a:pPr>
              <a:spcBef>
                <a:spcPts val="0"/>
              </a:spcBef>
              <a:buNone/>
            </a:pPr>
            <a:r>
              <a:rPr lang="zh-CN" altLang="en-US" sz="8800" dirty="0" smtClean="0"/>
              <a:t>实战会稍微复杂</a:t>
            </a:r>
          </a:p>
        </p:txBody>
      </p:sp>
    </p:spTree>
    <p:extLst>
      <p:ext uri="{BB962C8B-B14F-4D97-AF65-F5344CB8AC3E}">
        <p14:creationId xmlns:p14="http://schemas.microsoft.com/office/powerpoint/2010/main" val="35824545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Hello World</a:t>
            </a:r>
            <a:r>
              <a:rPr lang="zh-CN" altLang="en-US" dirty="0" smtClean="0"/>
              <a:t>（功能代码）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r>
              <a:rPr lang="zh-CN" alt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加法</a:t>
            </a:r>
            <a:endParaRPr lang="en-US" altLang="zh-CN" sz="4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678784"/>
              </p:ext>
            </p:extLst>
          </p:nvPr>
        </p:nvGraphicFramePr>
        <p:xfrm>
          <a:off x="1512887" y="3012475"/>
          <a:ext cx="6118225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Document" r:id="rId4" imgW="6118115" imgH="1296985" progId="Word.Document.8">
                  <p:embed/>
                </p:oleObj>
              </mc:Choice>
              <mc:Fallback>
                <p:oleObj name="Document" r:id="rId4" imgW="6118115" imgH="129698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12887" y="3012475"/>
                        <a:ext cx="6118225" cy="1296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65384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Hello World</a:t>
            </a:r>
            <a:r>
              <a:rPr lang="zh-CN" altLang="en-US" dirty="0" smtClean="0"/>
              <a:t>（测试代码）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endParaRPr lang="en-US" altLang="zh-CN" sz="4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631054"/>
              </p:ext>
            </p:extLst>
          </p:nvPr>
        </p:nvGraphicFramePr>
        <p:xfrm>
          <a:off x="1124744" y="2439657"/>
          <a:ext cx="6894512" cy="364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Document" r:id="rId4" imgW="7010421" imgH="3741164" progId="Word.Document.8">
                  <p:embed/>
                </p:oleObj>
              </mc:Choice>
              <mc:Fallback>
                <p:oleObj name="Document" r:id="rId4" imgW="7010421" imgH="374116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24744" y="2439657"/>
                        <a:ext cx="6894512" cy="3641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80607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文件读写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13800" dirty="0" smtClean="0"/>
              <a:t>简单情况</a:t>
            </a:r>
            <a:endParaRPr lang="en-US" altLang="zh-CN" sz="13800" dirty="0" smtClean="0"/>
          </a:p>
          <a:p>
            <a:r>
              <a:rPr lang="zh-CN" altLang="en-US" sz="13800" dirty="0" smtClean="0"/>
              <a:t>复杂情况</a:t>
            </a:r>
            <a:endParaRPr lang="en-US" altLang="zh-CN" sz="13800" dirty="0" smtClean="0"/>
          </a:p>
        </p:txBody>
      </p:sp>
    </p:spTree>
    <p:extLst>
      <p:ext uri="{BB962C8B-B14F-4D97-AF65-F5344CB8AC3E}">
        <p14:creationId xmlns:p14="http://schemas.microsoft.com/office/powerpoint/2010/main" val="3839084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文件读写（功能代码）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9600" dirty="0" smtClean="0"/>
              <a:t>读取美元</a:t>
            </a:r>
            <a:endParaRPr lang="en-US" altLang="zh-CN" sz="9600" dirty="0"/>
          </a:p>
          <a:p>
            <a:r>
              <a:rPr lang="zh-CN" altLang="en-US" sz="9600" dirty="0" smtClean="0"/>
              <a:t>写人民币</a:t>
            </a:r>
            <a:endParaRPr lang="en-US" altLang="zh-CN" sz="96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479019"/>
              </p:ext>
            </p:extLst>
          </p:nvPr>
        </p:nvGraphicFramePr>
        <p:xfrm>
          <a:off x="704850" y="1600200"/>
          <a:ext cx="7734300" cy="530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Document" r:id="rId4" imgW="7865491" imgH="5358010" progId="Word.Document.8">
                  <p:embed/>
                </p:oleObj>
              </mc:Choice>
              <mc:Fallback>
                <p:oleObj name="Document" r:id="rId4" imgW="7865491" imgH="535801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4850" y="1600200"/>
                        <a:ext cx="7734300" cy="530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59924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zh-CN" altLang="en-US" dirty="0" smtClean="0"/>
              <a:t>文件</a:t>
            </a:r>
            <a:r>
              <a:rPr lang="zh-CN" altLang="en-US" dirty="0"/>
              <a:t>读写（简单</a:t>
            </a:r>
            <a:r>
              <a:rPr lang="zh-CN" altLang="en-US" dirty="0" smtClean="0"/>
              <a:t>情况）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9600" dirty="0"/>
              <a:t>测试</a:t>
            </a:r>
            <a:r>
              <a:rPr lang="zh-CN" altLang="en-US" sz="9600" dirty="0" smtClean="0"/>
              <a:t>读</a:t>
            </a:r>
            <a:endParaRPr lang="en-US" altLang="zh-CN" sz="9600" dirty="0" smtClean="0"/>
          </a:p>
          <a:p>
            <a:r>
              <a:rPr lang="zh-CN" altLang="en-US" sz="9600" dirty="0" smtClean="0"/>
              <a:t>测试写</a:t>
            </a:r>
            <a:endParaRPr lang="en-US" altLang="zh-CN" sz="960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360506"/>
              </p:ext>
            </p:extLst>
          </p:nvPr>
        </p:nvGraphicFramePr>
        <p:xfrm>
          <a:off x="0" y="0"/>
          <a:ext cx="7750175" cy="599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Document" r:id="rId4" imgW="7877007" imgH="6152016" progId="Word.Document.8">
                  <p:embed/>
                </p:oleObj>
              </mc:Choice>
              <mc:Fallback>
                <p:oleObj name="Document" r:id="rId4" imgW="7877007" imgH="6152016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7750175" cy="5995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08366"/>
              </p:ext>
            </p:extLst>
          </p:nvPr>
        </p:nvGraphicFramePr>
        <p:xfrm>
          <a:off x="690563" y="1567069"/>
          <a:ext cx="8453437" cy="527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5" name="Document" r:id="rId6" imgW="8889344" imgH="6223380" progId="Word.Document.8">
                  <p:embed/>
                </p:oleObj>
              </mc:Choice>
              <mc:Fallback>
                <p:oleObj name="Document" r:id="rId6" imgW="8889344" imgH="62233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0563" y="1567069"/>
                        <a:ext cx="8453437" cy="527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07343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316</Words>
  <Application>Microsoft Office PowerPoint</Application>
  <PresentationFormat>全屏显示(4:3)</PresentationFormat>
  <Paragraphs>94</Paragraphs>
  <Slides>29</Slides>
  <Notes>29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3" baseType="lpstr">
      <vt:lpstr>Arial</vt:lpstr>
      <vt:lpstr>Courier New</vt:lpstr>
      <vt:lpstr>simple-light</vt:lpstr>
      <vt:lpstr>Microsoft Word 97 - 2003 Document</vt:lpstr>
      <vt:lpstr>Python 项目中的单元测试</vt:lpstr>
      <vt:lpstr>TBD 自我介绍</vt:lpstr>
      <vt:lpstr>内容大纲</vt:lpstr>
      <vt:lpstr>注意！！！！</vt:lpstr>
      <vt:lpstr>Hello World（功能代码）</vt:lpstr>
      <vt:lpstr>Hello World（测试代码）</vt:lpstr>
      <vt:lpstr>文件读写</vt:lpstr>
      <vt:lpstr>文件读写（功能代码）</vt:lpstr>
      <vt:lpstr>文件读写（简单情况）</vt:lpstr>
      <vt:lpstr>文件读写（复杂情况）</vt:lpstr>
      <vt:lpstr>HTTP 请求响应</vt:lpstr>
      <vt:lpstr>HTTP 请求响应（功能代码）</vt:lpstr>
      <vt:lpstr>HTTP 请求响应（测试代码 1）</vt:lpstr>
      <vt:lpstr>HTTP 请求响应（代码代码 2）</vt:lpstr>
      <vt:lpstr>数据库读写（关系型）</vt:lpstr>
      <vt:lpstr>数据库读写（SQLite 为例）</vt:lpstr>
      <vt:lpstr>数据库读写（MongoDB 为例）</vt:lpstr>
      <vt:lpstr>Web 开发</vt:lpstr>
      <vt:lpstr>Web 开发（Django 为例）</vt:lpstr>
      <vt:lpstr>其它（异常处理，功能代码）</vt:lpstr>
      <vt:lpstr>其它（异常处理，测试代码）</vt:lpstr>
      <vt:lpstr>其它（日志记录）</vt:lpstr>
      <vt:lpstr>其它（相关）</vt:lpstr>
      <vt:lpstr>集体的力量</vt:lpstr>
      <vt:lpstr>TBD 关键词/工具清单</vt:lpstr>
      <vt:lpstr>TBD 参考</vt:lpstr>
      <vt:lpstr>Q&amp;A</vt:lpstr>
      <vt:lpstr>谢谢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演讲标题</dc:title>
  <dc:creator>kun</dc:creator>
  <cp:lastModifiedBy>kun a</cp:lastModifiedBy>
  <cp:revision>335</cp:revision>
  <dcterms:modified xsi:type="dcterms:W3CDTF">2015-08-20T20:05:39Z</dcterms:modified>
</cp:coreProperties>
</file>