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67" r:id="rId19"/>
    <p:sldId id="274" r:id="rId20"/>
    <p:sldId id="275" r:id="rId21"/>
    <p:sldId id="277" r:id="rId22"/>
    <p:sldId id="276" r:id="rId23"/>
    <p:sldId id="258" r:id="rId2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6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-34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19488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都使用</a:t>
            </a:r>
            <a:r>
              <a:rPr kumimoji="1" lang="en-US" altLang="zh-CN" dirty="0" smtClean="0"/>
              <a:t>/ace/app</a:t>
            </a:r>
            <a:r>
              <a:rPr kumimoji="1" lang="zh-CN" altLang="en-US" dirty="0" smtClean="0"/>
              <a:t>目录</a:t>
            </a:r>
            <a:endParaRPr kumimoji="1" lang="en-US" altLang="zh-CN" dirty="0" smtClean="0"/>
          </a:p>
          <a:p>
            <a:r>
              <a:rPr kumimoji="1" lang="en-US" altLang="zh-CN" dirty="0" smtClean="0"/>
              <a:t>/</a:t>
            </a:r>
            <a:r>
              <a:rPr kumimoji="1" lang="en-US" altLang="zh-CN" dirty="0" err="1" smtClean="0"/>
              <a:t>tmp</a:t>
            </a:r>
            <a:r>
              <a:rPr kumimoji="1" lang="zh-CN" altLang="en-US" dirty="0" smtClean="0"/>
              <a:t>目录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7898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Bind</a:t>
            </a:r>
            <a:r>
              <a:rPr kumimoji="1" lang="en-US" altLang="zh-CN" baseline="0" dirty="0" smtClean="0"/>
              <a:t> mount</a:t>
            </a:r>
          </a:p>
          <a:p>
            <a:r>
              <a:rPr kumimoji="1" lang="en-US" altLang="en-US" baseline="0" dirty="0" smtClean="0"/>
              <a:t>应用具有独立的文件视图，无需动态判断路径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3394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其他：资源的隔离</a:t>
            </a:r>
            <a:r>
              <a:rPr kumimoji="1" lang="en-US" altLang="en-US" dirty="0" smtClean="0"/>
              <a:t>、网络、安全等，省略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192484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2" name="Shape 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77537" y="320974"/>
            <a:ext cx="2188924" cy="20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  <p:pic>
        <p:nvPicPr>
          <p:cNvPr id="17" name="Shape 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6389825"/>
            <a:ext cx="2007225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2129875" y="6445400"/>
            <a:ext cx="4672500" cy="32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/>
              <a:t>北京/上海/广州 </a:t>
            </a:r>
            <a:r>
              <a:rPr lang="zh-CN">
                <a:solidFill>
                  <a:schemeClr val="dk1"/>
                </a:solidFill>
              </a:rPr>
              <a:t>0xFF    </a:t>
            </a:r>
            <a:r>
              <a:rPr lang="zh-CN" i="1">
                <a:solidFill>
                  <a:schemeClr val="dk1"/>
                </a:solidFill>
              </a:rPr>
              <a:t>Life's pathetic, go Pythonic!</a:t>
            </a:r>
          </a:p>
          <a:p>
            <a:pPr>
              <a:spcBef>
                <a:spcPts val="0"/>
              </a:spcBef>
              <a:buNone/>
            </a:pPr>
            <a:r>
              <a:rPr lang="zh-CN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zh-CN"/>
              <a:t>‹#›</a:t>
            </a:fld>
            <a:endParaRPr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zh-CN" sz="1300">
                <a:solidFill>
                  <a:schemeClr val="dk1"/>
                </a:solidFill>
              </a:rPr>
              <a:t>‹#›</a:t>
            </a:fld>
            <a:endParaRPr lang="zh-C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zh-CN" dirty="0" err="1" smtClean="0"/>
              <a:t>Python@ACE</a:t>
            </a:r>
            <a:endParaRPr lang="zh-CN" dirty="0"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zh-CN" altLang="en-US" dirty="0" smtClean="0"/>
              <a:t>阿里云</a:t>
            </a:r>
            <a:r>
              <a:rPr lang="en-US" altLang="zh-CN" dirty="0"/>
              <a:t>ACE </a:t>
            </a:r>
            <a:r>
              <a:rPr lang="zh-CN" altLang="en-US" dirty="0" smtClean="0"/>
              <a:t>戒空</a:t>
            </a:r>
            <a:endParaRPr lang="zh-C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多租户隔离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同时运行多个</a:t>
            </a:r>
            <a:r>
              <a:rPr kumimoji="1" lang="en-US" altLang="zh-CN" dirty="0" smtClean="0"/>
              <a:t>Python Web</a:t>
            </a:r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端口冲突？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需要的</a:t>
            </a:r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版本不同？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依赖冲突？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安全：访问其他应用的代码</a:t>
            </a:r>
            <a:r>
              <a:rPr kumimoji="1" lang="zh-CN" altLang="en-US" dirty="0" smtClean="0"/>
              <a:t>？</a:t>
            </a:r>
            <a:endParaRPr kumimoji="1" lang="en-US" altLang="zh-CN" dirty="0" smtClean="0"/>
          </a:p>
          <a:p>
            <a:r>
              <a:rPr kumimoji="1" lang="zh-CN" altLang="en-US" dirty="0" smtClean="0"/>
              <a:t>资源的问题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en-US" altLang="zh-CN" dirty="0" smtClean="0"/>
              <a:t>CPU</a:t>
            </a:r>
            <a:r>
              <a:rPr kumimoji="1" lang="zh-CN" altLang="en-US" dirty="0" smtClean="0"/>
              <a:t>被某个应用吃光了？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en-US" altLang="en-US" dirty="0" smtClean="0"/>
              <a:t>应用日志太大，磁盘写满了！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zh-CN" dirty="0" smtClean="0"/>
              <a:t>…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67127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多租户隔离</a:t>
            </a:r>
            <a:r>
              <a:rPr kumimoji="1" lang="zh-CN" altLang="en-US" dirty="0" smtClean="0"/>
              <a:t>：</a:t>
            </a:r>
            <a:r>
              <a:rPr kumimoji="1" lang="en-US" altLang="zh-CN" dirty="0" err="1"/>
              <a:t>V</a:t>
            </a:r>
            <a:r>
              <a:rPr kumimoji="1" lang="en-US" altLang="zh-CN" dirty="0" err="1" smtClean="0"/>
              <a:t>irtualenv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Virtualenv</a:t>
            </a:r>
            <a:endParaRPr kumimoji="1" lang="en-US" altLang="zh-CN" dirty="0"/>
          </a:p>
          <a:p>
            <a:r>
              <a:rPr kumimoji="1" lang="en-US" altLang="zh-CN" dirty="0" smtClean="0"/>
              <a:t>	</a:t>
            </a:r>
            <a:r>
              <a:rPr kumimoji="1" lang="zh-CN" altLang="en-US" dirty="0" smtClean="0"/>
              <a:t>解决依赖问题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But</a:t>
            </a:r>
            <a:r>
              <a:rPr kumimoji="1" lang="en-US" altLang="en-US" dirty="0"/>
              <a:t> </a:t>
            </a:r>
            <a:r>
              <a:rPr kumimoji="1" lang="en-US" altLang="en-US" dirty="0" smtClean="0"/>
              <a:t>只能解决依赖问题</a:t>
            </a:r>
          </a:p>
        </p:txBody>
      </p:sp>
    </p:spTree>
    <p:extLst>
      <p:ext uri="{BB962C8B-B14F-4D97-AF65-F5344CB8AC3E}">
        <p14:creationId xmlns:p14="http://schemas.microsoft.com/office/powerpoint/2010/main" val="538476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多租户隔离：容器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容器技术：</a:t>
            </a:r>
            <a:r>
              <a:rPr kumimoji="1" lang="en-US" altLang="zh-CN" dirty="0" smtClean="0"/>
              <a:t>Linux Container</a:t>
            </a:r>
          </a:p>
          <a:p>
            <a:endParaRPr kumimoji="1" lang="en-US" altLang="zh-CN" dirty="0"/>
          </a:p>
          <a:p>
            <a:r>
              <a:rPr kumimoji="1" lang="zh-CN" altLang="en-US" dirty="0" smtClean="0"/>
              <a:t>操作系统级虚拟化方式，在一台</a:t>
            </a:r>
            <a:r>
              <a:rPr kumimoji="1" lang="en-US" altLang="zh-CN" dirty="0" smtClean="0"/>
              <a:t>Linux</a:t>
            </a:r>
            <a:r>
              <a:rPr kumimoji="1" lang="zh-CN" altLang="en-US" dirty="0" smtClean="0"/>
              <a:t>主机上运行多个隔离的容器，每个容器具有自己的</a:t>
            </a:r>
            <a:r>
              <a:rPr kumimoji="1" lang="en-US" altLang="zh-CN" dirty="0" smtClean="0"/>
              <a:t>CPU</a:t>
            </a:r>
            <a:r>
              <a:rPr kumimoji="1" lang="zh-CN" altLang="en-US" dirty="0" smtClean="0"/>
              <a:t>、内存、网络、磁盘、文件系统等资源。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Linux Kernel</a:t>
            </a:r>
            <a:r>
              <a:rPr kumimoji="1" lang="zh-CN" altLang="en-US" dirty="0" smtClean="0"/>
              <a:t>提供了</a:t>
            </a:r>
            <a:r>
              <a:rPr kumimoji="1" lang="en-US" altLang="zh-CN" dirty="0" err="1" smtClean="0"/>
              <a:t>Cgroup</a:t>
            </a:r>
            <a:r>
              <a:rPr kumimoji="1" lang="zh-CN" altLang="en-US" dirty="0" smtClean="0"/>
              <a:t>和</a:t>
            </a:r>
            <a:r>
              <a:rPr kumimoji="1" lang="en-US" altLang="zh-CN" dirty="0" smtClean="0"/>
              <a:t>Namespace</a:t>
            </a:r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380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ACE</a:t>
            </a:r>
            <a:r>
              <a:rPr kumimoji="1" lang="zh-CN" altLang="en-US" dirty="0" smtClean="0"/>
              <a:t>的容器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LXC</a:t>
            </a:r>
            <a:r>
              <a:rPr kumimoji="1" lang="zh-CN" altLang="zh-CN" dirty="0" smtClean="0"/>
              <a:t>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Container</a:t>
            </a:r>
            <a:r>
              <a:rPr kumimoji="1" lang="zh-CN" altLang="en-US" dirty="0" smtClean="0"/>
              <a:t>的用户空间接口和工具。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ACE</a:t>
            </a:r>
            <a:r>
              <a:rPr kumimoji="1" lang="zh-CN" altLang="en-US" dirty="0" smtClean="0"/>
              <a:t>使用</a:t>
            </a:r>
            <a:r>
              <a:rPr kumimoji="1" lang="en-US" altLang="zh-CN" dirty="0" smtClean="0"/>
              <a:t>LXC</a:t>
            </a:r>
            <a:r>
              <a:rPr kumimoji="1" lang="zh-CN" altLang="en-US" dirty="0" smtClean="0"/>
              <a:t>创建</a:t>
            </a:r>
            <a:r>
              <a:rPr kumimoji="1" lang="en-US" altLang="zh-CN" dirty="0" smtClean="0"/>
              <a:t>Container</a:t>
            </a:r>
            <a:r>
              <a:rPr kumimoji="1" lang="zh-CN" altLang="en-US" dirty="0" smtClean="0"/>
              <a:t>，应用运行在</a:t>
            </a:r>
            <a:r>
              <a:rPr kumimoji="1" lang="en-US" altLang="zh-CN" dirty="0" smtClean="0"/>
              <a:t>Container</a:t>
            </a:r>
            <a:r>
              <a:rPr kumimoji="1" lang="zh-CN" altLang="en-US" dirty="0" smtClean="0"/>
              <a:t>里。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zh-CN" altLang="en-US" dirty="0" smtClean="0"/>
              <a:t>每个</a:t>
            </a:r>
            <a:r>
              <a:rPr kumimoji="1" lang="en-US" altLang="zh-CN" dirty="0" smtClean="0"/>
              <a:t>Container</a:t>
            </a:r>
            <a:r>
              <a:rPr kumimoji="1" lang="zh-CN" altLang="en-US" dirty="0" smtClean="0"/>
              <a:t>具有特定的资源配置，具有独立的</a:t>
            </a:r>
            <a:r>
              <a:rPr kumimoji="1" lang="en-US" altLang="zh-CN" dirty="0" smtClean="0"/>
              <a:t>PID Namespace</a:t>
            </a:r>
            <a:r>
              <a:rPr kumimoji="1" lang="zh-CN" altLang="en-US" dirty="0" smtClean="0"/>
              <a:t>、</a:t>
            </a:r>
            <a:r>
              <a:rPr kumimoji="1" lang="en-US" altLang="zh-CN" dirty="0" smtClean="0"/>
              <a:t>Network Namespace</a:t>
            </a:r>
            <a:r>
              <a:rPr kumimoji="1" lang="zh-CN" altLang="en-US" dirty="0" smtClean="0"/>
              <a:t>和目录结构</a:t>
            </a:r>
            <a:r>
              <a:rPr kumimoji="1" lang="en-US" altLang="en-US" dirty="0" smtClean="0"/>
              <a:t>。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1247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文件系统结构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CN" dirty="0" smtClean="0"/>
          </a:p>
        </p:txBody>
      </p:sp>
      <p:pic>
        <p:nvPicPr>
          <p:cNvPr id="4" name="图片 3" descr="Screen Shot 2015-09-04 at 8.47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657" y="1599077"/>
            <a:ext cx="4622800" cy="496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4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容器的创建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每个容器里的</a:t>
            </a:r>
            <a:r>
              <a:rPr kumimoji="1" lang="en-US" altLang="zh-CN" dirty="0" err="1" smtClean="0"/>
              <a:t>Nginx、Python</a:t>
            </a:r>
            <a:r>
              <a:rPr kumimoji="1" lang="zh-CN" altLang="en-US" dirty="0" smtClean="0"/>
              <a:t>怎么安装？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98071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容器的创建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从宿主机以只读方式挂载到容器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对于</a:t>
            </a:r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，使用</a:t>
            </a:r>
            <a:r>
              <a:rPr kumimoji="1" lang="en-US" altLang="zh-CN" dirty="0" err="1" smtClean="0"/>
              <a:t>Virtualenv</a:t>
            </a:r>
            <a:r>
              <a:rPr kumimoji="1" lang="zh-CN" altLang="en-US" dirty="0" smtClean="0"/>
              <a:t>创建一个环境</a:t>
            </a:r>
            <a:endParaRPr kumimoji="1" lang="en-US" altLang="zh-CN" dirty="0" smtClean="0"/>
          </a:p>
          <a:p>
            <a:r>
              <a:rPr kumimoji="1" lang="zh-CN" altLang="en-US" dirty="0" smtClean="0"/>
              <a:t>对于</a:t>
            </a:r>
            <a:r>
              <a:rPr kumimoji="1" lang="en-US" altLang="zh-CN" dirty="0" err="1" smtClean="0"/>
              <a:t>Nginx</a:t>
            </a:r>
            <a:r>
              <a:rPr kumimoji="1" lang="en-US" altLang="zh-CN" dirty="0" smtClean="0"/>
              <a:t>，</a:t>
            </a:r>
            <a:r>
              <a:rPr kumimoji="1" lang="zh-CN" altLang="en-US" dirty="0" smtClean="0"/>
              <a:t>创建一份配置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zh-CN" altLang="en-US" dirty="0" smtClean="0"/>
              <a:t>依赖安装到</a:t>
            </a:r>
            <a:r>
              <a:rPr kumimoji="1" lang="en-US" altLang="zh-CN" dirty="0" err="1" smtClean="0"/>
              <a:t>Virtualenv</a:t>
            </a:r>
            <a:r>
              <a:rPr kumimoji="1" lang="zh-CN" altLang="en-US" dirty="0" smtClean="0"/>
              <a:t>创建的环境中</a:t>
            </a:r>
            <a:endParaRPr kumimoji="1" lang="en-US" altLang="zh-CN" dirty="0" smtClean="0"/>
          </a:p>
          <a:p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4990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资源的隔离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Cgroup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CPU</a:t>
            </a:r>
            <a:r>
              <a:rPr kumimoji="1" lang="zh-CN" altLang="en-US" dirty="0" smtClean="0"/>
              <a:t>、内存、磁盘</a:t>
            </a:r>
            <a:r>
              <a:rPr kumimoji="1" lang="en-US" altLang="zh-CN" dirty="0" smtClean="0"/>
              <a:t>IO</a:t>
            </a:r>
          </a:p>
          <a:p>
            <a:endParaRPr kumimoji="1" lang="en-US" altLang="zh-CN" dirty="0"/>
          </a:p>
          <a:p>
            <a:r>
              <a:rPr kumimoji="1" lang="zh-CN" altLang="en-US" dirty="0" smtClean="0"/>
              <a:t>磁盘配额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Linux Quota</a:t>
            </a:r>
          </a:p>
          <a:p>
            <a:endParaRPr kumimoji="1" lang="en-US" altLang="zh-CN" dirty="0"/>
          </a:p>
          <a:p>
            <a:r>
              <a:rPr kumimoji="1" lang="zh-CN" altLang="en-US" dirty="0" smtClean="0"/>
              <a:t>网络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r>
              <a:rPr kumimoji="1" lang="en-US" altLang="zh-CN" dirty="0" err="1" smtClean="0"/>
              <a:t>cgroup</a:t>
            </a:r>
            <a:r>
              <a:rPr kumimoji="1" lang="en-US" altLang="zh-CN" dirty="0" smtClean="0"/>
              <a:t> + </a:t>
            </a:r>
            <a:r>
              <a:rPr kumimoji="1" lang="en-US" altLang="zh-CN" dirty="0" err="1" smtClean="0"/>
              <a:t>tc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2926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从</a:t>
            </a:r>
            <a:r>
              <a:rPr kumimoji="1" lang="en-US" altLang="zh-CN" dirty="0" err="1" smtClean="0"/>
              <a:t>Nginx</a:t>
            </a:r>
            <a:r>
              <a:rPr kumimoji="1" lang="zh-CN" altLang="en-US" dirty="0" smtClean="0"/>
              <a:t>到</a:t>
            </a:r>
            <a:r>
              <a:rPr kumimoji="1" lang="en-US" altLang="zh-CN" dirty="0" smtClean="0"/>
              <a:t>Python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部署方式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CGI ? </a:t>
            </a:r>
          </a:p>
          <a:p>
            <a:r>
              <a:rPr kumimoji="1" lang="en-US" altLang="zh-CN" dirty="0" smtClean="0"/>
              <a:t>	</a:t>
            </a:r>
            <a:r>
              <a:rPr kumimoji="1" lang="en-US" altLang="zh-CN" dirty="0" err="1" smtClean="0"/>
              <a:t>FastCGI</a:t>
            </a:r>
            <a:r>
              <a:rPr kumimoji="1" lang="en-US" altLang="zh-CN" dirty="0" smtClean="0"/>
              <a:t> ?</a:t>
            </a:r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WSGI !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WSGI Server</a:t>
            </a:r>
            <a:r>
              <a:rPr kumimoji="1" lang="zh-CN" altLang="en-US" dirty="0" smtClean="0"/>
              <a:t>的选择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r>
              <a:rPr kumimoji="1" lang="en-US" altLang="zh-CN" dirty="0" err="1" smtClean="0"/>
              <a:t>Nginx</a:t>
            </a:r>
            <a:r>
              <a:rPr kumimoji="1" lang="en-US" altLang="zh-CN" dirty="0" smtClean="0"/>
              <a:t> + </a:t>
            </a:r>
            <a:r>
              <a:rPr kumimoji="1" lang="en-US" altLang="zh-CN" dirty="0" err="1" smtClean="0"/>
              <a:t>uWSGI</a:t>
            </a:r>
            <a:r>
              <a:rPr kumimoji="1" lang="en-US" altLang="zh-CN" dirty="0" smtClean="0"/>
              <a:t> </a:t>
            </a:r>
          </a:p>
          <a:p>
            <a:r>
              <a:rPr kumimoji="1" lang="en-US" altLang="zh-CN" dirty="0" smtClean="0"/>
              <a:t>	</a:t>
            </a:r>
            <a:r>
              <a:rPr kumimoji="1" lang="en-US" altLang="zh-CN" dirty="0" err="1" smtClean="0"/>
              <a:t>Nginx</a:t>
            </a:r>
            <a:r>
              <a:rPr kumimoji="1" lang="en-US" altLang="zh-CN" dirty="0" smtClean="0"/>
              <a:t> + </a:t>
            </a:r>
            <a:r>
              <a:rPr kumimoji="1" lang="en-US" altLang="zh-CN" dirty="0" err="1" smtClean="0"/>
              <a:t>gunicorn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r>
              <a:rPr kumimoji="1" lang="en-US" altLang="zh-CN" dirty="0" smtClean="0"/>
              <a:t>…</a:t>
            </a:r>
          </a:p>
          <a:p>
            <a:r>
              <a:rPr kumimoji="1" lang="en-US" altLang="zh-CN" dirty="0"/>
              <a:t>	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endParaRPr kumimoji="1" lang="en-US" altLang="zh-CN" dirty="0" smtClean="0"/>
          </a:p>
          <a:p>
            <a:r>
              <a:rPr kumimoji="1" lang="en-US" altLang="zh-CN" dirty="0"/>
              <a:t>	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74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从</a:t>
            </a:r>
            <a:r>
              <a:rPr kumimoji="1" lang="en-US" altLang="zh-CN" dirty="0" err="1"/>
              <a:t>Nginx</a:t>
            </a:r>
            <a:r>
              <a:rPr kumimoji="1" lang="zh-CN" altLang="en-US" dirty="0"/>
              <a:t>到</a:t>
            </a:r>
            <a:r>
              <a:rPr kumimoji="1" lang="en-US" altLang="zh-CN" dirty="0"/>
              <a:t>Python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ACE</a:t>
            </a:r>
            <a:r>
              <a:rPr kumimoji="1" lang="zh-CN" altLang="en-US" dirty="0" smtClean="0"/>
              <a:t>上的选择</a:t>
            </a:r>
            <a:endParaRPr kumimoji="1" lang="en-US" altLang="zh-CN" dirty="0" smtClean="0"/>
          </a:p>
          <a:p>
            <a:r>
              <a:rPr kumimoji="1" lang="en-US" altLang="zh-CN" dirty="0" smtClean="0"/>
              <a:t>	</a:t>
            </a:r>
            <a:r>
              <a:rPr kumimoji="1" lang="en-US" altLang="zh-CN" dirty="0" err="1" smtClean="0"/>
              <a:t>Nginx</a:t>
            </a:r>
            <a:r>
              <a:rPr kumimoji="1" lang="en-US" altLang="zh-CN" dirty="0" smtClean="0"/>
              <a:t> + </a:t>
            </a:r>
            <a:r>
              <a:rPr kumimoji="1" lang="en-US" altLang="zh-CN" dirty="0" err="1" smtClean="0"/>
              <a:t>uWSGI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With Unix Socket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677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zh-CN" altLang="en-US" dirty="0" smtClean="0"/>
              <a:t>大纲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kumimoji="1" lang="en-US" altLang="zh-CN" dirty="0" smtClean="0"/>
              <a:t>ACE Python</a:t>
            </a:r>
            <a:r>
              <a:rPr kumimoji="1" lang="zh-CN" altLang="en-US" dirty="0" smtClean="0"/>
              <a:t>环境使用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en-US" altLang="en-US" dirty="0" smtClean="0"/>
              <a:t>一些设计和</a:t>
            </a:r>
            <a:r>
              <a:rPr kumimoji="1" lang="en-US" altLang="en-US" dirty="0" smtClean="0"/>
              <a:t>实现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en-US" dirty="0" smtClean="0"/>
              <a:t>展望</a:t>
            </a:r>
            <a:endParaRPr kumimoji="1" lang="zh-CN" alt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安装依赖的问题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p</a:t>
            </a:r>
            <a:r>
              <a:rPr kumimoji="1" lang="en-US" altLang="zh-CN" dirty="0" smtClean="0"/>
              <a:t>ip install package</a:t>
            </a:r>
          </a:p>
          <a:p>
            <a:endParaRPr kumimoji="1" lang="en-US" altLang="zh-CN" dirty="0"/>
          </a:p>
          <a:p>
            <a:r>
              <a:rPr kumimoji="1" lang="zh-CN" altLang="en-US" dirty="0" smtClean="0"/>
              <a:t>速度必须要快，很慢甚至超时绝对不行。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err="1" smtClean="0"/>
              <a:t>PyPI</a:t>
            </a:r>
            <a:r>
              <a:rPr kumimoji="1" lang="zh-CN" altLang="en-US" dirty="0" smtClean="0"/>
              <a:t>经常连不上。。。你懂的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466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安装依赖的问题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怎么办？搭建自己的</a:t>
            </a:r>
            <a:r>
              <a:rPr kumimoji="1" lang="en-US" altLang="zh-CN" dirty="0" err="1" smtClean="0"/>
              <a:t>PyPI</a:t>
            </a:r>
            <a:r>
              <a:rPr kumimoji="1" lang="en-US" altLang="zh-CN" dirty="0" smtClean="0"/>
              <a:t> Mirror!</a:t>
            </a:r>
          </a:p>
          <a:p>
            <a:endParaRPr kumimoji="1" lang="en-US" altLang="zh-CN" dirty="0"/>
          </a:p>
          <a:p>
            <a:r>
              <a:rPr kumimoji="1" lang="en-US" altLang="zh-CN" dirty="0" err="1" smtClean="0"/>
              <a:t>devpi</a:t>
            </a:r>
            <a:endParaRPr kumimoji="1" lang="en-US" altLang="zh-CN" dirty="0" smtClean="0"/>
          </a:p>
          <a:p>
            <a:r>
              <a:rPr kumimoji="1" lang="en-US" altLang="zh-CN" dirty="0" smtClean="0"/>
              <a:t>	</a:t>
            </a:r>
            <a:r>
              <a:rPr kumimoji="1" lang="en-US" altLang="zh-CN" dirty="0" err="1" smtClean="0"/>
              <a:t>PyPI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Mirror</a:t>
            </a:r>
            <a:r>
              <a:rPr kumimoji="1" lang="zh-CN" altLang="en-US" dirty="0" smtClean="0"/>
              <a:t>，功能强大、使用方便。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r>
              <a:rPr kumimoji="1" lang="en-US" altLang="zh-CN" dirty="0" smtClean="0"/>
              <a:t>ACE</a:t>
            </a:r>
            <a:r>
              <a:rPr kumimoji="1" lang="zh-CN" altLang="en-US" dirty="0" smtClean="0"/>
              <a:t>构建了一个独立的</a:t>
            </a:r>
            <a:r>
              <a:rPr kumimoji="1" lang="en-US" altLang="zh-CN" dirty="0" err="1" smtClean="0"/>
              <a:t>devpi</a:t>
            </a:r>
            <a:r>
              <a:rPr kumimoji="1" lang="zh-CN" altLang="en-US" dirty="0" smtClean="0"/>
              <a:t>集群，部署时通过内网下载依赖，速度飞快。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6804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 smtClean="0"/>
              <a:t>展望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en-US" dirty="0" smtClean="0"/>
              <a:t>支持Python3</a:t>
            </a:r>
          </a:p>
          <a:p>
            <a:endParaRPr kumimoji="1" lang="en-US" altLang="en-US" dirty="0"/>
          </a:p>
          <a:p>
            <a:r>
              <a:rPr kumimoji="1" lang="en-US" altLang="en-US" dirty="0" smtClean="0"/>
              <a:t>新的虚拟化技术</a:t>
            </a:r>
          </a:p>
          <a:p>
            <a:r>
              <a:rPr kumimoji="1" lang="en-US" altLang="en-US" dirty="0"/>
              <a:t>	</a:t>
            </a:r>
            <a:r>
              <a:rPr kumimoji="1" lang="en-US" altLang="en-US" dirty="0" err="1" smtClean="0"/>
              <a:t>Docker</a:t>
            </a:r>
            <a:r>
              <a:rPr kumimoji="1" lang="en-US" altLang="en-US" dirty="0" smtClean="0"/>
              <a:t> ？</a:t>
            </a:r>
          </a:p>
          <a:p>
            <a:r>
              <a:rPr kumimoji="1" lang="en-US" altLang="en-US" dirty="0"/>
              <a:t>	</a:t>
            </a:r>
            <a:endParaRPr kumimoji="1"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1351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600"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828675"/>
            <a:ext cx="8229600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ACE</a:t>
            </a:r>
            <a:r>
              <a:rPr kumimoji="1" lang="zh-CN" altLang="en-US" dirty="0"/>
              <a:t>介绍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阿里云退出的一款基于弹性扩展的网络应用托管平台</a:t>
            </a:r>
            <a:r>
              <a:rPr kumimoji="1" lang="en-US" altLang="zh-CN" dirty="0" smtClean="0"/>
              <a:t>。</a:t>
            </a:r>
          </a:p>
          <a:p>
            <a:endParaRPr kumimoji="1" lang="en-US" altLang="zh-CN" dirty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便捷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安全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高性能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自动弹性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全栈式服务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7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环境使用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kumimoji="1" lang="zh-CN" altLang="en-US" dirty="0"/>
              <a:t>创建应用</a:t>
            </a:r>
            <a:endParaRPr kumimoji="1" lang="en-US" altLang="zh-CN" dirty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/>
              <a:t>编写代码</a:t>
            </a:r>
            <a:endParaRPr kumimoji="1" lang="en-US" altLang="zh-CN" dirty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运</a:t>
            </a:r>
            <a:r>
              <a:rPr kumimoji="1" lang="zh-CN" altLang="en-US" dirty="0"/>
              <a:t>行</a:t>
            </a:r>
            <a:endParaRPr kumimoji="1" lang="en-US" altLang="zh-CN" dirty="0"/>
          </a:p>
          <a:p>
            <a:endParaRPr kumimoji="1" lang="zh-CN" altLang="en-US" dirty="0"/>
          </a:p>
        </p:txBody>
      </p:sp>
      <p:pic>
        <p:nvPicPr>
          <p:cNvPr id="4" name="图片 3" descr="Screen Shot 2015-08-29 at 5.09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28" y="2002521"/>
            <a:ext cx="6137067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 err="1" smtClean="0"/>
              <a:t>怎么才能运行在ACE里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实现</a:t>
            </a:r>
            <a:r>
              <a:rPr kumimoji="1" lang="en-US" altLang="zh-CN" dirty="0" smtClean="0"/>
              <a:t>WSGI</a:t>
            </a:r>
            <a:r>
              <a:rPr kumimoji="1" lang="zh-CN" altLang="en-US" dirty="0" smtClean="0"/>
              <a:t>，而且只需要</a:t>
            </a:r>
            <a:r>
              <a:rPr kumimoji="1" lang="en-US" altLang="zh-CN" dirty="0" smtClean="0"/>
              <a:t>WSGI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en-US" dirty="0" err="1" smtClean="0"/>
              <a:t>不需要SDK</a:t>
            </a:r>
            <a:endParaRPr kumimoji="1" lang="en-US" altLang="en-US" dirty="0" smtClean="0"/>
          </a:p>
          <a:p>
            <a:pPr marL="457200" indent="-457200">
              <a:buFont typeface="Arial"/>
              <a:buChar char="•"/>
            </a:pPr>
            <a:r>
              <a:rPr kumimoji="1" lang="en-US" altLang="en-US" dirty="0" smtClean="0"/>
              <a:t>0代码入侵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en-US" dirty="0" err="1" smtClean="0"/>
              <a:t>常见Web框架轻松运行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en-US" altLang="zh-CN" dirty="0" err="1"/>
              <a:t>web.py</a:t>
            </a:r>
            <a:r>
              <a:rPr kumimoji="1" lang="en-US" altLang="zh-CN" dirty="0"/>
              <a:t>, </a:t>
            </a:r>
            <a:r>
              <a:rPr kumimoji="1" lang="en-US" altLang="zh-CN" dirty="0" err="1"/>
              <a:t>django</a:t>
            </a:r>
            <a:r>
              <a:rPr kumimoji="1" lang="en-US" altLang="zh-CN" dirty="0"/>
              <a:t>, tornado, Flask…</a:t>
            </a:r>
          </a:p>
          <a:p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156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/>
              <a:t>依赖安装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kumimoji="1" lang="en-US" altLang="en-US" dirty="0" err="1" smtClean="0"/>
              <a:t>使用</a:t>
            </a:r>
            <a:r>
              <a:rPr kumimoji="1" lang="en-US" altLang="zh-CN" dirty="0" err="1" smtClean="0"/>
              <a:t>requirments.txt</a:t>
            </a:r>
            <a:endParaRPr kumimoji="1" lang="en-US" altLang="en-US" dirty="0" smtClean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支持带</a:t>
            </a:r>
            <a:r>
              <a:rPr kumimoji="1" lang="en-US" altLang="zh-CN" dirty="0" smtClean="0"/>
              <a:t>C</a:t>
            </a:r>
            <a:r>
              <a:rPr kumimoji="1" lang="zh-CN" altLang="en-US" dirty="0" smtClean="0"/>
              <a:t>模块的</a:t>
            </a:r>
            <a:r>
              <a:rPr kumimoji="1" lang="en-US" altLang="zh-CN" dirty="0" smtClean="0"/>
              <a:t>Lib</a:t>
            </a:r>
            <a:endParaRPr kumimoji="1" lang="en-US" altLang="zh-CN" dirty="0"/>
          </a:p>
        </p:txBody>
      </p:sp>
      <p:pic>
        <p:nvPicPr>
          <p:cNvPr id="4" name="图片 3" descr="Screen Shot 2015-08-29 at 5.28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471" y="2393448"/>
            <a:ext cx="3572336" cy="232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9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静态文件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kumimoji="1" lang="zh-CN" altLang="en-US" dirty="0" smtClean="0"/>
              <a:t>声明式静态文件支持</a:t>
            </a:r>
            <a:endParaRPr kumimoji="1" lang="en-US" altLang="zh-CN" dirty="0" smtClean="0"/>
          </a:p>
          <a:p>
            <a:pPr marL="457200" indent="-457200">
              <a:buFont typeface="Arial"/>
              <a:buChar char="•"/>
            </a:pPr>
            <a:r>
              <a:rPr kumimoji="1" lang="en-US" altLang="zh-CN" dirty="0" err="1"/>
              <a:t>a</a:t>
            </a:r>
            <a:r>
              <a:rPr kumimoji="1" lang="en-US" altLang="zh-CN" dirty="0" err="1" smtClean="0"/>
              <a:t>pp.yaml</a:t>
            </a:r>
            <a:endParaRPr kumimoji="1" lang="zh-CN" altLang="en-US" dirty="0"/>
          </a:p>
        </p:txBody>
      </p:sp>
      <p:pic>
        <p:nvPicPr>
          <p:cNvPr id="4" name="图片 3" descr="Screen Shot 2015-09-04 at 4.38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2540000"/>
            <a:ext cx="2984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4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其他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/>
              <a:t>完善的服务</a:t>
            </a:r>
          </a:p>
          <a:p>
            <a:r>
              <a:rPr kumimoji="1" lang="en-US" altLang="zh-CN" dirty="0" smtClean="0"/>
              <a:t>	</a:t>
            </a:r>
            <a:r>
              <a:rPr kumimoji="1" lang="en-US" altLang="zh-CN" dirty="0" err="1"/>
              <a:t>r</a:t>
            </a:r>
            <a:r>
              <a:rPr kumimoji="1" lang="en-US" altLang="zh-CN" dirty="0" err="1" smtClean="0"/>
              <a:t>edis</a:t>
            </a:r>
            <a:r>
              <a:rPr kumimoji="1" lang="en-US" altLang="zh-CN" dirty="0"/>
              <a:t>, </a:t>
            </a:r>
            <a:r>
              <a:rPr kumimoji="1" lang="en-US" altLang="zh-CN" dirty="0" err="1" smtClean="0"/>
              <a:t>mongodb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rds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oss</a:t>
            </a:r>
            <a:r>
              <a:rPr kumimoji="1" lang="en-US" altLang="zh-CN" dirty="0" smtClean="0"/>
              <a:t>…</a:t>
            </a:r>
            <a:endParaRPr kumimoji="1" lang="en-US" altLang="zh-CN" dirty="0"/>
          </a:p>
          <a:p>
            <a:pPr marL="457200" indent="-457200">
              <a:buFont typeface="Arial"/>
              <a:buChar char="•"/>
            </a:pPr>
            <a:r>
              <a:rPr kumimoji="1" lang="zh-CN" altLang="en-US" dirty="0"/>
              <a:t>完全无限制的运行环境</a:t>
            </a:r>
          </a:p>
          <a:p>
            <a:r>
              <a:rPr kumimoji="1" lang="en-US" altLang="zh-CN" dirty="0" smtClean="0"/>
              <a:t>	</a:t>
            </a:r>
            <a:r>
              <a:rPr kumimoji="1" lang="zh-CN" altLang="en-US" dirty="0" smtClean="0"/>
              <a:t>标准</a:t>
            </a:r>
            <a:r>
              <a:rPr kumimoji="1" lang="zh-CN" altLang="en-US" dirty="0"/>
              <a:t>的官方</a:t>
            </a:r>
            <a:r>
              <a:rPr kumimoji="1" lang="en-US" altLang="zh-CN" dirty="0"/>
              <a:t>Python2.7</a:t>
            </a:r>
            <a:r>
              <a:rPr kumimoji="1" lang="zh-CN" altLang="en-US" dirty="0"/>
              <a:t>，无阉割</a:t>
            </a:r>
          </a:p>
          <a:p>
            <a:r>
              <a:rPr kumimoji="1" lang="en-US" altLang="zh-CN" dirty="0" smtClean="0"/>
              <a:t>	</a:t>
            </a:r>
            <a:r>
              <a:rPr kumimoji="1" lang="zh-CN" altLang="en-US" dirty="0" smtClean="0"/>
              <a:t>直接访问外部网络</a:t>
            </a:r>
            <a:endParaRPr kumimoji="1" lang="zh-CN" altLang="en-US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3884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架构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pic>
        <p:nvPicPr>
          <p:cNvPr id="4" name="内容占位符 11" descr="Screen Shot 2015-08-29 at 5.51.4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75" r="-13275"/>
          <a:stretch>
            <a:fillRect/>
          </a:stretch>
        </p:blipFill>
        <p:spPr>
          <a:xfrm>
            <a:off x="-601001" y="1600200"/>
            <a:ext cx="10262371" cy="4525963"/>
          </a:xfrm>
        </p:spPr>
      </p:pic>
    </p:spTree>
    <p:extLst>
      <p:ext uri="{BB962C8B-B14F-4D97-AF65-F5344CB8AC3E}">
        <p14:creationId xmlns:p14="http://schemas.microsoft.com/office/powerpoint/2010/main" val="141803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329</Words>
  <Application>Microsoft Macintosh PowerPoint</Application>
  <PresentationFormat>全屏显示(4:3)</PresentationFormat>
  <Paragraphs>124</Paragraphs>
  <Slides>23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simple-light</vt:lpstr>
      <vt:lpstr>Python@ACE</vt:lpstr>
      <vt:lpstr>大纲</vt:lpstr>
      <vt:lpstr>ACE介绍</vt:lpstr>
      <vt:lpstr>Python环境使用</vt:lpstr>
      <vt:lpstr>怎么才能运行在ACE里</vt:lpstr>
      <vt:lpstr>依赖安装</vt:lpstr>
      <vt:lpstr>静态文件</vt:lpstr>
      <vt:lpstr>其他</vt:lpstr>
      <vt:lpstr>架构</vt:lpstr>
      <vt:lpstr>多租户隔离</vt:lpstr>
      <vt:lpstr>多租户隔离：Virtualenv</vt:lpstr>
      <vt:lpstr>多租户隔离：容器</vt:lpstr>
      <vt:lpstr>ACE的容器</vt:lpstr>
      <vt:lpstr>文件系统结构</vt:lpstr>
      <vt:lpstr>容器的创建</vt:lpstr>
      <vt:lpstr>容器的创建</vt:lpstr>
      <vt:lpstr>资源的隔离</vt:lpstr>
      <vt:lpstr>从Nginx到Python</vt:lpstr>
      <vt:lpstr>从Nginx到Python</vt:lpstr>
      <vt:lpstr>安装依赖的问题</vt:lpstr>
      <vt:lpstr>安装依赖的问题</vt:lpstr>
      <vt:lpstr>展望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演讲标题</dc:title>
  <cp:lastModifiedBy>继忠 姜</cp:lastModifiedBy>
  <cp:revision>72</cp:revision>
  <dcterms:modified xsi:type="dcterms:W3CDTF">2015-09-04T15:21:18Z</dcterms:modified>
</cp:coreProperties>
</file>