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i="1" lang="zh-CN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演讲标题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~子标题</a:t>
            </a:r>
          </a:p>
          <a:p>
            <a:pPr>
              <a:spcBef>
                <a:spcPts val="0"/>
              </a:spcBef>
              <a:buNone/>
            </a:pPr>
            <a:r>
              <a:rPr lang="zh-CN"/>
              <a:t>演讲人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/>
              <a:t>标题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sz="30000"/>
              <a:t>内容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28675"/>
            <a:ext cx="822960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