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8/30/15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8/30/15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err="1" smtClean="0"/>
              <a:t>Python@ACE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zh-CN" altLang="en-US" dirty="0" smtClean="0"/>
              <a:t>阿里云</a:t>
            </a:r>
            <a:r>
              <a:rPr kumimoji="1" lang="en-US" altLang="zh-CN" dirty="0" smtClean="0"/>
              <a:t>ACE</a:t>
            </a:r>
            <a:r>
              <a:rPr kumimoji="1" lang="zh-CN" altLang="en-US" dirty="0" smtClean="0"/>
              <a:t> 戒空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61063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运行结构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err="1" smtClean="0"/>
              <a:t>Nginx</a:t>
            </a:r>
            <a:r>
              <a:rPr kumimoji="1" lang="en-US" altLang="zh-CN" dirty="0" smtClean="0"/>
              <a:t> + </a:t>
            </a:r>
            <a:r>
              <a:rPr kumimoji="1" lang="en-US" altLang="zh-CN" dirty="0" err="1" smtClean="0"/>
              <a:t>uWSGI</a:t>
            </a:r>
            <a:endParaRPr kumimoji="1" lang="en-US" altLang="zh-CN" dirty="0" smtClean="0"/>
          </a:p>
        </p:txBody>
      </p:sp>
      <p:pic>
        <p:nvPicPr>
          <p:cNvPr id="6" name="图片 5" descr="Screen Shot 2015-08-29 at 10.24.2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048" y="2312839"/>
            <a:ext cx="6539396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72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err="1" smtClean="0"/>
              <a:t>PyPI</a:t>
            </a:r>
            <a:r>
              <a:rPr kumimoji="1" lang="en-US" altLang="zh-CN" dirty="0" smtClean="0"/>
              <a:t> Mirror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en-US" dirty="0" smtClean="0"/>
              <a:t>提高依赖下载速度，减少部署时间</a:t>
            </a:r>
          </a:p>
          <a:p>
            <a:r>
              <a:rPr kumimoji="1" lang="en-US" altLang="en-US" dirty="0" err="1" smtClean="0"/>
              <a:t>使用devpi搭建</a:t>
            </a:r>
            <a:endParaRPr kumimoji="1" lang="en-US" altLang="en-US" dirty="0" smtClean="0"/>
          </a:p>
          <a:p>
            <a:endParaRPr kumimoji="1"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9391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Thanks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096625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en-US" dirty="0" smtClean="0"/>
              <a:t>大纲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ACE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Python</a:t>
            </a:r>
            <a:r>
              <a:rPr kumimoji="1" lang="zh-CN" altLang="en-US" dirty="0" smtClean="0"/>
              <a:t>环境使用</a:t>
            </a:r>
            <a:endParaRPr kumimoji="1" lang="en-US" altLang="zh-CN" dirty="0" smtClean="0"/>
          </a:p>
          <a:p>
            <a:r>
              <a:rPr kumimoji="1" lang="en-US" altLang="zh-CN" dirty="0" smtClean="0"/>
              <a:t>ACE Python</a:t>
            </a:r>
            <a:r>
              <a:rPr kumimoji="1" lang="zh-CN" altLang="en-US" dirty="0" smtClean="0"/>
              <a:t>环境的设计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87175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ACE</a:t>
            </a:r>
            <a:r>
              <a:rPr kumimoji="1" lang="zh-CN" altLang="en-US" dirty="0" smtClean="0"/>
              <a:t>介绍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阿里云</a:t>
            </a:r>
            <a:r>
              <a:rPr kumimoji="1" lang="en-US" altLang="zh-CN" dirty="0" smtClean="0"/>
              <a:t>PAAS</a:t>
            </a:r>
          </a:p>
          <a:p>
            <a:r>
              <a:rPr kumimoji="1" lang="en-US" altLang="en-US" dirty="0" smtClean="0"/>
              <a:t>特点</a:t>
            </a:r>
          </a:p>
          <a:p>
            <a:pPr lvl="1"/>
            <a:r>
              <a:rPr kumimoji="1" lang="zh-CN" altLang="en-US" dirty="0" smtClean="0"/>
              <a:t>便捷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安全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高性能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自动弹性</a:t>
            </a:r>
            <a:endParaRPr kumimoji="1" lang="en-US" altLang="zh-CN" dirty="0" smtClean="0"/>
          </a:p>
          <a:p>
            <a:pPr lvl="1"/>
            <a:r>
              <a:rPr kumimoji="1" lang="zh-CN" altLang="en-US" dirty="0" smtClean="0"/>
              <a:t>全栈式服务</a:t>
            </a:r>
            <a:endParaRPr kumimoji="1" lang="en-US" altLang="zh-CN" dirty="0" smtClean="0"/>
          </a:p>
          <a:p>
            <a:pPr lvl="1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63158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Python</a:t>
            </a:r>
            <a:r>
              <a:rPr kumimoji="1" lang="zh-CN" altLang="en-US" dirty="0" smtClean="0"/>
              <a:t>环境使用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323320"/>
          </a:xfrm>
        </p:spPr>
        <p:txBody>
          <a:bodyPr>
            <a:normAutofit/>
          </a:bodyPr>
          <a:lstStyle/>
          <a:p>
            <a:r>
              <a:rPr kumimoji="1" lang="zh-CN" altLang="en-US" dirty="0" smtClean="0"/>
              <a:t>创建应用</a:t>
            </a:r>
            <a:endParaRPr kumimoji="1" lang="en-US" altLang="zh-CN" dirty="0" smtClean="0"/>
          </a:p>
          <a:p>
            <a:r>
              <a:rPr kumimoji="1" lang="zh-CN" altLang="en-US" dirty="0" smtClean="0"/>
              <a:t>编写代码</a:t>
            </a:r>
            <a:endParaRPr kumimoji="1" lang="en-US" altLang="zh-CN" dirty="0" smtClean="0"/>
          </a:p>
          <a:p>
            <a:r>
              <a:rPr kumimoji="1" lang="zh-CN" altLang="en-US" dirty="0" smtClean="0"/>
              <a:t>运行</a:t>
            </a:r>
            <a:endParaRPr kumimoji="1" lang="en-US" altLang="zh-CN" dirty="0" smtClean="0"/>
          </a:p>
          <a:p>
            <a:endParaRPr kumimoji="1" lang="en-US" altLang="zh-CN" dirty="0" smtClean="0"/>
          </a:p>
          <a:p>
            <a:endParaRPr kumimoji="1" lang="zh-CN" altLang="en-US" dirty="0"/>
          </a:p>
        </p:txBody>
      </p:sp>
      <p:pic>
        <p:nvPicPr>
          <p:cNvPr id="4" name="图片 3" descr="Screen Shot 2015-08-29 at 5.09.4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0528" y="2002521"/>
            <a:ext cx="6137067" cy="2921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78322" y="5942277"/>
            <a:ext cx="5447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https</a:t>
            </a:r>
            <a:r>
              <a:rPr kumimoji="1" lang="en-US" altLang="zh-CN" dirty="0"/>
              <a:t>://</a:t>
            </a:r>
            <a:r>
              <a:rPr kumimoji="1" lang="en-US" altLang="zh-CN" dirty="0" err="1"/>
              <a:t>docs.aliyun.com</a:t>
            </a:r>
            <a:r>
              <a:rPr kumimoji="1" lang="en-US" altLang="zh-CN" dirty="0"/>
              <a:t>/#/pub/ace/quick-start/python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00637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WSGI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zh-CN" altLang="en-US" dirty="0" smtClean="0"/>
              <a:t>支持</a:t>
            </a:r>
            <a:r>
              <a:rPr kumimoji="1" lang="en-US" altLang="zh-CN" dirty="0" smtClean="0"/>
              <a:t>WSGI</a:t>
            </a:r>
          </a:p>
          <a:p>
            <a:r>
              <a:rPr kumimoji="1" lang="zh-CN" altLang="en-US" dirty="0" smtClean="0"/>
              <a:t>只要应用支持</a:t>
            </a:r>
            <a:r>
              <a:rPr kumimoji="1" lang="en-US" altLang="zh-CN" dirty="0" smtClean="0"/>
              <a:t>WSGI</a:t>
            </a:r>
            <a:r>
              <a:rPr kumimoji="1" lang="zh-CN" altLang="en-US" dirty="0" smtClean="0"/>
              <a:t>就能运行</a:t>
            </a:r>
            <a:endParaRPr kumimoji="1" lang="en-US" altLang="zh-CN" dirty="0" smtClean="0"/>
          </a:p>
          <a:p>
            <a:r>
              <a:rPr kumimoji="1" lang="zh-CN" altLang="en-US" dirty="0" smtClean="0"/>
              <a:t>框架：</a:t>
            </a:r>
            <a:r>
              <a:rPr kumimoji="1" lang="en-US" altLang="zh-CN" dirty="0" err="1" smtClean="0"/>
              <a:t>web.py</a:t>
            </a:r>
            <a:r>
              <a:rPr kumimoji="1" lang="en-US" altLang="zh-CN" dirty="0" smtClean="0"/>
              <a:t>, </a:t>
            </a:r>
            <a:r>
              <a:rPr kumimoji="1" lang="en-US" altLang="zh-CN" dirty="0" err="1" smtClean="0"/>
              <a:t>django</a:t>
            </a:r>
            <a:r>
              <a:rPr kumimoji="1" lang="en-US" altLang="zh-CN" dirty="0" smtClean="0"/>
              <a:t>, tornado Flask…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47719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en-US" dirty="0" smtClean="0"/>
              <a:t>依赖安装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err="1" smtClean="0"/>
              <a:t>requirments.txt</a:t>
            </a:r>
            <a:endParaRPr kumimoji="1" lang="en-US" altLang="zh-CN" dirty="0" smtClean="0"/>
          </a:p>
          <a:p>
            <a:r>
              <a:rPr kumimoji="1" lang="en-US" altLang="en-US" dirty="0" err="1" smtClean="0"/>
              <a:t>支持C语言的依赖</a:t>
            </a:r>
            <a:endParaRPr kumimoji="1" lang="en-US" altLang="en-US" dirty="0" smtClean="0"/>
          </a:p>
          <a:p>
            <a:r>
              <a:rPr kumimoji="1" lang="zh-CN" altLang="en-US" dirty="0" smtClean="0"/>
              <a:t>自建</a:t>
            </a:r>
            <a:r>
              <a:rPr kumimoji="1" lang="en-US" altLang="zh-CN" dirty="0" err="1" smtClean="0"/>
              <a:t>PyPI</a:t>
            </a:r>
            <a:r>
              <a:rPr kumimoji="1" lang="en-US" altLang="zh-CN" dirty="0" smtClean="0"/>
              <a:t> Mirror</a:t>
            </a:r>
          </a:p>
          <a:p>
            <a:pPr marL="457200" lvl="1" indent="0">
              <a:buNone/>
            </a:pPr>
            <a:endParaRPr kumimoji="1" lang="zh-CN" altLang="en-US" dirty="0"/>
          </a:p>
        </p:txBody>
      </p:sp>
      <p:pic>
        <p:nvPicPr>
          <p:cNvPr id="4" name="图片 3" descr="Screen Shot 2015-08-29 at 5.28.4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0471" y="1936248"/>
            <a:ext cx="3572336" cy="2327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7920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en-US" dirty="0" smtClean="0"/>
              <a:t>其他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en-US" dirty="0" smtClean="0"/>
              <a:t>完善的服务</a:t>
            </a:r>
          </a:p>
          <a:p>
            <a:pPr lvl="1"/>
            <a:r>
              <a:rPr kumimoji="1" lang="en-US" altLang="en-US" dirty="0" err="1" smtClean="0"/>
              <a:t>Redis</a:t>
            </a:r>
            <a:r>
              <a:rPr kumimoji="1" lang="en-US" altLang="en-US" dirty="0" smtClean="0"/>
              <a:t>, </a:t>
            </a:r>
            <a:r>
              <a:rPr kumimoji="1" lang="en-US" altLang="en-US" dirty="0" err="1" smtClean="0"/>
              <a:t>MongoDB</a:t>
            </a:r>
            <a:r>
              <a:rPr kumimoji="1" lang="en-US" altLang="en-US" dirty="0" smtClean="0"/>
              <a:t>, RDS, OSS…</a:t>
            </a:r>
            <a:endParaRPr kumimoji="1" lang="en-US" altLang="zh-CN" dirty="0" smtClean="0"/>
          </a:p>
          <a:p>
            <a:r>
              <a:rPr kumimoji="1" lang="en-US" altLang="en-US" dirty="0" smtClean="0"/>
              <a:t>完全无限制的运行环境</a:t>
            </a:r>
          </a:p>
          <a:p>
            <a:pPr lvl="1"/>
            <a:r>
              <a:rPr kumimoji="1" lang="en-US" altLang="en-US" dirty="0" smtClean="0"/>
              <a:t>标准的官方Python2.7，无阉割</a:t>
            </a:r>
          </a:p>
          <a:p>
            <a:pPr lvl="1"/>
            <a:r>
              <a:rPr kumimoji="1" lang="en-US" altLang="en-US" dirty="0" smtClean="0"/>
              <a:t>直接访问外部网络</a:t>
            </a:r>
          </a:p>
          <a:p>
            <a:pPr marL="457200" lvl="1" indent="0">
              <a:buNone/>
            </a:pPr>
            <a:endParaRPr kumimoji="1" lang="en-US" altLang="en-US" dirty="0" smtClean="0"/>
          </a:p>
          <a:p>
            <a:pPr marL="457200" lvl="1" indent="0">
              <a:buNone/>
            </a:pPr>
            <a:endParaRPr kumimoji="1"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1006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架构</a:t>
            </a:r>
            <a:endParaRPr kumimoji="1" lang="zh-CN" altLang="en-US" dirty="0"/>
          </a:p>
        </p:txBody>
      </p:sp>
      <p:pic>
        <p:nvPicPr>
          <p:cNvPr id="12" name="内容占位符 11" descr="Screen Shot 2015-08-29 at 5.51.4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75" r="-13275"/>
          <a:stretch>
            <a:fillRect/>
          </a:stretch>
        </p:blipFill>
        <p:spPr>
          <a:xfrm>
            <a:off x="-601001" y="1600200"/>
            <a:ext cx="10262371" cy="4525963"/>
          </a:xfrm>
        </p:spPr>
      </p:pic>
    </p:spTree>
    <p:extLst>
      <p:ext uri="{BB962C8B-B14F-4D97-AF65-F5344CB8AC3E}">
        <p14:creationId xmlns:p14="http://schemas.microsoft.com/office/powerpoint/2010/main" val="1753402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应用容器</a:t>
            </a:r>
            <a:r>
              <a:rPr kumimoji="1" lang="en-US" altLang="zh-CN" dirty="0" smtClean="0"/>
              <a:t> 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99804"/>
          </a:xfrm>
        </p:spPr>
        <p:txBody>
          <a:bodyPr>
            <a:normAutofit fontScale="85000" lnSpcReduction="20000"/>
          </a:bodyPr>
          <a:lstStyle/>
          <a:p>
            <a:r>
              <a:rPr kumimoji="1" lang="en-US" altLang="zh-CN" dirty="0" smtClean="0"/>
              <a:t>LXC</a:t>
            </a:r>
          </a:p>
          <a:p>
            <a:r>
              <a:rPr kumimoji="1" lang="en-US" altLang="en-US" dirty="0" smtClean="0"/>
              <a:t>应用运行在独立的容器里</a:t>
            </a:r>
          </a:p>
          <a:p>
            <a:r>
              <a:rPr kumimoji="1" lang="en-US" altLang="en-US" dirty="0" smtClean="0"/>
              <a:t>拥有独立的目录结构</a:t>
            </a:r>
            <a:endParaRPr kumimoji="1" lang="en-US" altLang="en-US" dirty="0"/>
          </a:p>
          <a:p>
            <a:r>
              <a:rPr kumimoji="1" lang="en-US" altLang="en-US" dirty="0" smtClean="0"/>
              <a:t>应用之间互不影响</a:t>
            </a:r>
          </a:p>
          <a:p>
            <a:pPr marL="457200" lvl="1" indent="0">
              <a:buNone/>
            </a:pPr>
            <a:endParaRPr kumimoji="1" lang="en-US" altLang="en-US" dirty="0" smtClean="0"/>
          </a:p>
        </p:txBody>
      </p:sp>
      <p:sp>
        <p:nvSpPr>
          <p:cNvPr id="6" name="文本框 5"/>
          <p:cNvSpPr txBox="1"/>
          <p:nvPr/>
        </p:nvSpPr>
        <p:spPr>
          <a:xfrm>
            <a:off x="1179323" y="3390570"/>
            <a:ext cx="424102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/ace</a:t>
            </a:r>
          </a:p>
          <a:p>
            <a:r>
              <a:rPr lang="fr-FR" altLang="zh-CN" dirty="0"/>
              <a:t>|-- </a:t>
            </a:r>
            <a:r>
              <a:rPr lang="fr-FR" altLang="zh-CN" dirty="0" err="1"/>
              <a:t>app</a:t>
            </a:r>
            <a:endParaRPr lang="fr-FR" altLang="zh-CN" dirty="0"/>
          </a:p>
          <a:p>
            <a:r>
              <a:rPr lang="fr-FR" altLang="zh-CN" dirty="0"/>
              <a:t>|   |-- </a:t>
            </a:r>
            <a:r>
              <a:rPr lang="fr-FR" altLang="zh-CN" dirty="0" err="1"/>
              <a:t>index.py</a:t>
            </a:r>
            <a:endParaRPr lang="fr-FR" altLang="zh-CN" dirty="0"/>
          </a:p>
          <a:p>
            <a:r>
              <a:rPr lang="fr-FR" altLang="zh-CN" dirty="0"/>
              <a:t>|   `-- </a:t>
            </a:r>
            <a:r>
              <a:rPr lang="fr-FR" altLang="zh-CN" dirty="0" err="1"/>
              <a:t>requirments.txt</a:t>
            </a:r>
            <a:endParaRPr lang="fr-FR" altLang="zh-CN" dirty="0"/>
          </a:p>
          <a:p>
            <a:r>
              <a:rPr lang="fr-FR" altLang="zh-CN" dirty="0"/>
              <a:t>|-- </a:t>
            </a:r>
            <a:r>
              <a:rPr lang="fr-FR" altLang="zh-CN" dirty="0" err="1"/>
              <a:t>conf</a:t>
            </a:r>
            <a:endParaRPr lang="fr-FR" altLang="zh-CN" dirty="0"/>
          </a:p>
          <a:p>
            <a:r>
              <a:rPr lang="ro-RO" altLang="zh-CN" dirty="0"/>
              <a:t>|-- local</a:t>
            </a:r>
          </a:p>
          <a:p>
            <a:r>
              <a:rPr lang="fi-FI" altLang="zh-CN" dirty="0"/>
              <a:t>|   |-- </a:t>
            </a:r>
            <a:r>
              <a:rPr lang="fi-FI" altLang="zh-CN" dirty="0" err="1"/>
              <a:t>nginx</a:t>
            </a:r>
            <a:endParaRPr lang="fi-FI" altLang="zh-CN" dirty="0"/>
          </a:p>
          <a:p>
            <a:r>
              <a:rPr lang="fi-FI" altLang="zh-CN" dirty="0"/>
              <a:t>|   `-- python</a:t>
            </a:r>
          </a:p>
          <a:p>
            <a:r>
              <a:rPr lang="da-DK" altLang="zh-CN" dirty="0"/>
              <a:t>`-- logs</a:t>
            </a:r>
          </a:p>
          <a:p>
            <a:r>
              <a:rPr lang="fr-FR" altLang="zh-CN" dirty="0"/>
              <a:t>    `-- </a:t>
            </a:r>
            <a:r>
              <a:rPr lang="fr-FR" altLang="zh-CN" dirty="0" err="1"/>
              <a:t>app.log</a:t>
            </a:r>
            <a:endParaRPr lang="fr-FR" altLang="zh-CN" dirty="0"/>
          </a:p>
          <a:p>
            <a:endParaRPr lang="fr-FR" altLang="zh-CN" dirty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44674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黑色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黑色 .thmx</Template>
  <TotalTime>120</TotalTime>
  <Words>192</Words>
  <Application>Microsoft Macintosh PowerPoint</Application>
  <PresentationFormat>全屏显示(4:3)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 黑色 </vt:lpstr>
      <vt:lpstr>Python@ACE</vt:lpstr>
      <vt:lpstr>大纲</vt:lpstr>
      <vt:lpstr>ACE介绍</vt:lpstr>
      <vt:lpstr>Python环境使用</vt:lpstr>
      <vt:lpstr>WSGI</vt:lpstr>
      <vt:lpstr>依赖安装</vt:lpstr>
      <vt:lpstr>其他</vt:lpstr>
      <vt:lpstr>架构</vt:lpstr>
      <vt:lpstr>应用容器 </vt:lpstr>
      <vt:lpstr>运行结构</vt:lpstr>
      <vt:lpstr>PyPI Mirror</vt:lpstr>
      <vt:lpstr>Thanks</vt:lpstr>
    </vt:vector>
  </TitlesOfParts>
  <Company>阿里巴巴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Python@ACE</dc:title>
  <dc:creator>继忠 姜</dc:creator>
  <cp:lastModifiedBy>继忠 姜</cp:lastModifiedBy>
  <cp:revision>31</cp:revision>
  <dcterms:created xsi:type="dcterms:W3CDTF">2015-08-29T08:45:21Z</dcterms:created>
  <dcterms:modified xsi:type="dcterms:W3CDTF">2015-08-30T11:04:40Z</dcterms:modified>
</cp:coreProperties>
</file>