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74" r:id="rId4"/>
    <p:sldId id="275" r:id="rId5"/>
    <p:sldId id="258" r:id="rId6"/>
    <p:sldId id="276" r:id="rId7"/>
    <p:sldId id="281" r:id="rId8"/>
    <p:sldId id="277" r:id="rId9"/>
    <p:sldId id="283" r:id="rId10"/>
    <p:sldId id="261" r:id="rId11"/>
    <p:sldId id="282" r:id="rId12"/>
    <p:sldId id="284" r:id="rId13"/>
    <p:sldId id="285" r:id="rId14"/>
    <p:sldId id="278" r:id="rId15"/>
    <p:sldId id="286" r:id="rId16"/>
    <p:sldId id="279" r:id="rId17"/>
    <p:sldId id="280" r:id="rId18"/>
    <p:sldId id="288" r:id="rId19"/>
    <p:sldId id="289" r:id="rId20"/>
    <p:sldId id="290" r:id="rId21"/>
    <p:sldId id="291" r:id="rId22"/>
    <p:sldId id="292" r:id="rId23"/>
    <p:sldId id="293" r:id="rId24"/>
    <p:sldId id="296" r:id="rId25"/>
    <p:sldId id="294" r:id="rId26"/>
    <p:sldId id="295" r:id="rId27"/>
    <p:sldId id="297" r:id="rId28"/>
    <p:sldId id="298" r:id="rId2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1538" autoAdjust="0"/>
  </p:normalViewPr>
  <p:slideViewPr>
    <p:cSldViewPr snapToGrid="0" snapToObjects="1">
      <p:cViewPr varScale="1">
        <p:scale>
          <a:sx n="83" d="100"/>
          <a:sy n="83" d="100"/>
        </p:scale>
        <p:origin x="-18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97140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zh-CN" altLang="en-US" smtClean="0"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zh-CN" altLang="en-US" smtClean="0"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zh-CN" altLang="en-US" smtClean="0"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zh-CN" altLang="en-US" smtClean="0"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zh-CN" altLang="en-US" smtClean="0"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zh-CN" altLang="en-US" smtClean="0"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zh-CN" altLang="en-US" smtClean="0"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zh-CN" altLang="en-US" smtClean="0"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993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Only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nodeprovide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authority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kind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zh-CN" altLang="en-US" smtClean="0"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zh-CN" altLang="en-US" smtClean="0"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zh-CN" altLang="en-US" smtClean="0"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zh-CN" altLang="en-US" smtClean="0"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zh-CN" altLang="en-US" smtClean="0"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zh-CN" altLang="en-US" smtClean="0"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zh-CN" altLang="en-US" smtClean="0"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zh-CN" altLang="en-US" smtClean="0"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320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err="1" smtClean="0"/>
              <a:t>Webworker</a:t>
            </a:r>
            <a:r>
              <a:rPr kumimoji="1" lang="en-US" altLang="zh-CN" dirty="0" smtClean="0"/>
              <a:t>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http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interface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zh-CN" altLang="en-US" smtClean="0"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zh-CN" altLang="en-US" smtClean="0"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zh-CN" altLang="en-US" smtClean="0"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zh-CN" altLang="en-US" smtClean="0"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zh-CN" altLang="en-US" smtClean="0"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zh-CN" altLang="en-US" smtClean="0"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lang="zh-CN" altLang="en-US" smtClean="0"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lang="zh-CN" altLang="en-US" smtClean="0"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86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marR="0" lvl="1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marR="0" lvl="2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marR="0" lvl="3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marR="0" lvl="4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marR="0" lvl="5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marR="0" lvl="6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marR="0" lvl="7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marR="0" lvl="8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marR="0" lvl="1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marR="0" lvl="2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marR="0" lvl="3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marR="0" lvl="4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marR="0" lvl="5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marR="0" lvl="6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marR="0" lvl="7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marR="0" lvl="8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marR="0" lvl="1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marR="0" lvl="2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marR="0" lvl="3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marR="0" lvl="4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marR="0" lvl="5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marR="0" lvl="6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marR="0" lvl="7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marR="0" lvl="8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marR="0" lvl="1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marR="0" lvl="2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marR="0" lvl="3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marR="0" lvl="4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marR="0" lvl="5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marR="0" lvl="6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marR="0" lvl="7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marR="0" lvl="8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marR="0" lvl="1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marR="0" lvl="2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marR="0" lvl="3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marR="0" lvl="4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marR="0" lvl="5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marR="0" lvl="6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marR="0" lvl="7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marR="0" lvl="8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marR="0" lvl="1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marR="0" lvl="2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marR="0" lvl="3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marR="0" lvl="4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marR="0" lvl="5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marR="0" lvl="6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marR="0" lvl="7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marR="0" lvl="8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marR="0" lvl="1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marR="0" lvl="2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marR="0" lvl="3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marR="0" lvl="4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marR="0" lvl="5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marR="0" lvl="6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marR="0" lvl="7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marR="0" lvl="8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marR="0" lvl="1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marR="0" lvl="2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marR="0" lvl="3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marR="0" lvl="4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marR="0" lvl="5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marR="0" lvl="6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marR="0" lvl="7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marR="0" lvl="8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marR="0" lvl="1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marR="0" lvl="2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marR="0" lvl="3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marR="0" lvl="4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marR="0" lvl="5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marR="0" lvl="6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marR="0" lvl="7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marR="0" lvl="8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marR="0" lvl="1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marR="0" lvl="2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marR="0" lvl="3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marR="0" lvl="4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marR="0" lvl="5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marR="0" lvl="6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marR="0" lvl="7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marR="0" lvl="8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-88900" algn="r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marR="0" lvl="1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marR="0" lvl="2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marR="0" lvl="3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marR="0" lvl="4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marR="0" lvl="5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marR="0" lvl="6" indent="-88900" algn="l" rt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marR="0" lvl="7" indent="-88900" algn="l" rt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marR="0" lvl="8" indent="-88900" algn="l" rt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61556" y="1650533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IE" sz="6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TheConsortium</a:t>
            </a:r>
            <a:endParaRPr lang="en-IE" sz="6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906937" y="3347881"/>
            <a:ext cx="7427019" cy="86977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IE" altLang="zh-CN" sz="2400" dirty="0" smtClean="0"/>
              <a:t>Demonware data </a:t>
            </a:r>
            <a:r>
              <a:rPr lang="en-IE" altLang="zh-CN" sz="2400" dirty="0"/>
              <a:t>centre management and </a:t>
            </a:r>
            <a:r>
              <a:rPr lang="en-IE" altLang="zh-CN" sz="2400" dirty="0" smtClean="0"/>
              <a:t>configuration tool</a:t>
            </a:r>
            <a:endParaRPr lang="en-IE" sz="2400" u="none" strike="noStrike" cap="none" baseline="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en-US" sz="1800" b="1" dirty="0" err="1" smtClean="0">
                <a:solidFill>
                  <a:schemeClr val="dk1"/>
                </a:solidFill>
              </a:rPr>
              <a:t>woosley.xu@demonware.net</a:t>
            </a:r>
            <a:endParaRPr sz="1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457200" y="1250336"/>
            <a:ext cx="8229600" cy="50601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IE" sz="4000" b="0" i="0" u="none" strike="noStrike" cap="none" baseline="0" dirty="0" smtClean="0">
                <a:solidFill>
                  <a:srgbClr val="000000"/>
                </a:solidFill>
                <a:sym typeface="Arial"/>
              </a:rPr>
              <a:t>Those</a:t>
            </a:r>
            <a:r>
              <a:rPr lang="en-IE" sz="4000" dirty="0" smtClean="0"/>
              <a:t>(and more)</a:t>
            </a:r>
            <a:r>
              <a:rPr lang="zh-CN" altLang="en-US" sz="4000" b="0" i="0" u="none" strike="noStrike" cap="none" baseline="0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en-US" altLang="zh-CN" sz="4000" b="0" i="0" u="none" strike="noStrike" cap="none" baseline="0" dirty="0" smtClean="0">
                <a:solidFill>
                  <a:srgbClr val="000000"/>
                </a:solidFill>
                <a:sym typeface="Arial"/>
              </a:rPr>
              <a:t>were</a:t>
            </a:r>
            <a:r>
              <a:rPr lang="zh-CN" altLang="en-US" sz="4000" b="0" i="0" u="none" strike="noStrike" cap="none" baseline="0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en-US" altLang="zh-CN" sz="4000" b="0" i="1" u="none" strike="noStrike" cap="none" baseline="0" dirty="0" smtClean="0">
                <a:solidFill>
                  <a:srgbClr val="FF0000"/>
                </a:solidFill>
                <a:sym typeface="Arial"/>
              </a:rPr>
              <a:t>killing</a:t>
            </a:r>
            <a:r>
              <a:rPr lang="zh-CN" altLang="en-US" sz="4000" b="0" i="0" u="none" strike="noStrike" cap="none" baseline="0" dirty="0" smtClean="0">
                <a:solidFill>
                  <a:srgbClr val="FF0000"/>
                </a:solidFill>
                <a:sym typeface="Arial"/>
              </a:rPr>
              <a:t> </a:t>
            </a:r>
            <a:r>
              <a:rPr lang="en-US" altLang="zh-CN" sz="4000" b="0" i="0" u="none" strike="noStrike" cap="none" baseline="0" dirty="0" smtClean="0">
                <a:solidFill>
                  <a:srgbClr val="000000"/>
                </a:solidFill>
                <a:sym typeface="Arial"/>
              </a:rPr>
              <a:t>everyone</a:t>
            </a:r>
            <a:r>
              <a:rPr lang="zh-CN" altLang="en-US" sz="4000" b="0" i="0" u="none" strike="noStrike" cap="none" baseline="0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en-US" altLang="zh-CN" sz="4000" b="0" i="0" u="none" strike="noStrike" cap="none" baseline="0" dirty="0" smtClean="0">
                <a:solidFill>
                  <a:srgbClr val="000000"/>
                </a:solidFill>
                <a:sym typeface="Arial"/>
              </a:rPr>
              <a:t>in</a:t>
            </a:r>
            <a:r>
              <a:rPr lang="zh-CN" altLang="en-US" sz="4000" b="0" i="0" u="none" strike="noStrike" cap="none" baseline="0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en-US" altLang="zh-CN" sz="4000" dirty="0" err="1" smtClean="0"/>
              <a:t>liveops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team</a:t>
            </a:r>
          </a:p>
          <a:p>
            <a:pPr marR="0" lvl="0" algn="ctr" rtl="0">
              <a:spcBef>
                <a:spcPts val="0"/>
              </a:spcBef>
              <a:buClr>
                <a:srgbClr val="000000"/>
              </a:buClr>
              <a:buSzPct val="100000"/>
            </a:pPr>
            <a:endParaRPr lang="en-US" sz="4000" b="0" i="0" u="none" strike="noStrike" cap="none" baseline="0" dirty="0" smtClean="0">
              <a:solidFill>
                <a:srgbClr val="000000"/>
              </a:solidFill>
              <a:sym typeface="Arial"/>
            </a:endParaRPr>
          </a:p>
          <a:p>
            <a:pPr marR="0" lvl="0" algn="ctr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altLang="zh-CN" sz="4000" dirty="0" smtClean="0"/>
              <a:t>Everybody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has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their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own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script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to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automate</a:t>
            </a:r>
            <a:r>
              <a:rPr lang="zh-CN" altLang="en-US" sz="4000" dirty="0" smtClean="0"/>
              <a:t> </a:t>
            </a:r>
            <a:endParaRPr lang="en-US" altLang="zh-CN" sz="4000" dirty="0"/>
          </a:p>
          <a:p>
            <a:pPr marR="0" lvl="0" algn="ctr" rtl="0">
              <a:spcBef>
                <a:spcPts val="0"/>
              </a:spcBef>
              <a:buClr>
                <a:srgbClr val="000000"/>
              </a:buClr>
              <a:buSzPct val="100000"/>
            </a:pPr>
            <a:endParaRPr lang="en-US" sz="4000" b="0" i="0" u="none" strike="noStrike" cap="none" baseline="0" dirty="0">
              <a:solidFill>
                <a:srgbClr val="000000"/>
              </a:solidFill>
              <a:sym typeface="Arial"/>
            </a:endParaRPr>
          </a:p>
          <a:p>
            <a:pPr marR="0" lvl="0" algn="ctr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sz="3600" dirty="0" smtClean="0"/>
              <a:t>Provision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should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be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simple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as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one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command</a:t>
            </a:r>
          </a:p>
          <a:p>
            <a:pPr marR="0" lvl="0" algn="ctr" rtl="0">
              <a:spcBef>
                <a:spcPts val="0"/>
              </a:spcBef>
              <a:buClr>
                <a:srgbClr val="000000"/>
              </a:buClr>
              <a:buSzPct val="100000"/>
            </a:pPr>
            <a:endParaRPr lang="en-IE" sz="3600" b="0" i="0" u="none" strike="noStrike" cap="none" baseline="0" dirty="0">
              <a:solidFill>
                <a:srgbClr val="000000"/>
              </a:solidFill>
              <a:sym typeface="Arial"/>
            </a:endParaRPr>
          </a:p>
          <a:p>
            <a:pPr marL="342900" marR="0" lvl="0" indent="-165100" algn="l" rtl="0">
              <a:spcBef>
                <a:spcPts val="560"/>
              </a:spcBef>
              <a:buClr>
                <a:schemeClr val="dk1"/>
              </a:buClr>
              <a:buFont typeface="Calibri"/>
              <a:buNone/>
            </a:pPr>
            <a:endParaRPr lang="en-US" sz="28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spcBef>
                <a:spcPts val="560"/>
              </a:spcBef>
              <a:buClr>
                <a:schemeClr val="dk1"/>
              </a:buClr>
              <a:buFont typeface="Calibri"/>
              <a:buNone/>
            </a:pPr>
            <a:endParaRPr lang="en-US" sz="2800" dirty="0"/>
          </a:p>
          <a:p>
            <a:pPr marL="342900" marR="0" lvl="0" indent="-165100" algn="l" rtl="0">
              <a:spcBef>
                <a:spcPts val="560"/>
              </a:spcBef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5100" algn="l" rtl="0">
              <a:spcBef>
                <a:spcPts val="560"/>
              </a:spcBef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 dirty="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 dirty="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 smtClean="0"/>
              <a:t>The Goal of Consortium </a:t>
            </a:r>
            <a:endParaRPr kumimoji="1" lang="zh-CN" altLang="en-US" sz="44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2520216"/>
            <a:ext cx="8229600" cy="2313104"/>
          </a:xfrm>
        </p:spPr>
        <p:txBody>
          <a:bodyPr/>
          <a:lstStyle/>
          <a:p>
            <a:pPr marL="203200" indent="0" algn="ctr">
              <a:buNone/>
            </a:pPr>
            <a:r>
              <a:rPr kumimoji="1" lang="en-US" altLang="zh-CN" sz="4400" dirty="0" smtClean="0"/>
              <a:t>Provide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a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central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API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for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err="1" smtClean="0"/>
              <a:t>liveops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operations</a:t>
            </a:r>
            <a:endParaRPr kumimoji="1"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84045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 smtClean="0"/>
              <a:t>Core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concepts</a:t>
            </a:r>
            <a:endParaRPr kumimoji="1" lang="zh-CN" altLang="en-US" sz="4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3200" dirty="0" smtClean="0"/>
              <a:t>Everything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is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a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kind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of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>
                <a:solidFill>
                  <a:srgbClr val="FF0000"/>
                </a:solidFill>
              </a:rPr>
              <a:t>node</a:t>
            </a:r>
            <a:r>
              <a:rPr kumimoji="1" lang="en-US" altLang="en-US" sz="3200" dirty="0" smtClean="0"/>
              <a:t>, </a:t>
            </a:r>
            <a:r>
              <a:rPr kumimoji="1" lang="en-US" altLang="en-US" sz="3200" i="1" dirty="0" smtClean="0">
                <a:solidFill>
                  <a:schemeClr val="tx1"/>
                </a:solidFill>
              </a:rPr>
              <a:t>like</a:t>
            </a:r>
            <a:r>
              <a:rPr kumimoji="1" lang="en-US" altLang="en-US" sz="3200" i="1" dirty="0" smtClean="0">
                <a:solidFill>
                  <a:srgbClr val="0000FF"/>
                </a:solidFill>
              </a:rPr>
              <a:t> host, </a:t>
            </a:r>
            <a:r>
              <a:rPr kumimoji="1" lang="en-US" altLang="en-US" sz="3200" i="1" dirty="0" err="1" smtClean="0">
                <a:solidFill>
                  <a:srgbClr val="0000FF"/>
                </a:solidFill>
              </a:rPr>
              <a:t>vip</a:t>
            </a:r>
            <a:r>
              <a:rPr kumimoji="1" lang="en-US" altLang="zh-CN" sz="3200" i="1" dirty="0" smtClean="0">
                <a:solidFill>
                  <a:srgbClr val="0000FF"/>
                </a:solidFill>
              </a:rPr>
              <a:t>,</a:t>
            </a:r>
            <a:r>
              <a:rPr kumimoji="1" lang="zh-CN" altLang="en-US" sz="3200" i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3200" i="1" dirty="0" err="1" smtClean="0">
                <a:solidFill>
                  <a:srgbClr val="0000FF"/>
                </a:solidFill>
              </a:rPr>
              <a:t>vlan</a:t>
            </a:r>
            <a:r>
              <a:rPr kumimoji="1" lang="en-US" altLang="zh-CN" sz="3200" i="1" dirty="0" smtClean="0">
                <a:solidFill>
                  <a:srgbClr val="0000FF"/>
                </a:solidFill>
              </a:rPr>
              <a:t>, subnet </a:t>
            </a:r>
            <a:r>
              <a:rPr kumimoji="1" lang="en-US" altLang="zh-CN" sz="3200" dirty="0" smtClean="0"/>
              <a:t>etc.</a:t>
            </a:r>
          </a:p>
          <a:p>
            <a:r>
              <a:rPr kumimoji="1" lang="en-US" altLang="zh-CN" sz="3200" dirty="0" smtClean="0"/>
              <a:t>Each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kind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of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node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has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a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set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of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>
                <a:solidFill>
                  <a:srgbClr val="FF0000"/>
                </a:solidFill>
              </a:rPr>
              <a:t>attributes</a:t>
            </a:r>
            <a:r>
              <a:rPr kumimoji="1" lang="en-US" altLang="zh-CN" sz="3200" dirty="0" smtClean="0"/>
              <a:t>.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For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host,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it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has</a:t>
            </a:r>
            <a:r>
              <a:rPr kumimoji="1" lang="zh-CN" altLang="en-US" sz="3200" dirty="0" smtClean="0"/>
              <a:t> </a:t>
            </a:r>
            <a:r>
              <a:rPr kumimoji="1" lang="en-US" altLang="zh-CN" sz="3200" i="1" dirty="0" smtClean="0">
                <a:solidFill>
                  <a:srgbClr val="0000FF"/>
                </a:solidFill>
              </a:rPr>
              <a:t>hostname,</a:t>
            </a:r>
            <a:r>
              <a:rPr kumimoji="1" lang="zh-CN" altLang="en-US" sz="3200" i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3200" i="1" dirty="0" err="1" smtClean="0">
                <a:solidFill>
                  <a:srgbClr val="0000FF"/>
                </a:solidFill>
              </a:rPr>
              <a:t>subcluster</a:t>
            </a:r>
            <a:r>
              <a:rPr kumimoji="1" lang="en-US" altLang="zh-CN" sz="3200" i="1" dirty="0" smtClean="0">
                <a:solidFill>
                  <a:srgbClr val="0000FF"/>
                </a:solidFill>
              </a:rPr>
              <a:t>,</a:t>
            </a:r>
            <a:r>
              <a:rPr kumimoji="1" lang="zh-CN" altLang="en-US" sz="3200" i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3200" i="1" dirty="0" smtClean="0">
                <a:solidFill>
                  <a:srgbClr val="0000FF"/>
                </a:solidFill>
              </a:rPr>
              <a:t>datacenter,</a:t>
            </a:r>
            <a:r>
              <a:rPr kumimoji="1" lang="zh-CN" altLang="en-US" sz="3200" i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3200" i="1" dirty="0" err="1" smtClean="0">
                <a:solidFill>
                  <a:srgbClr val="0000FF"/>
                </a:solidFill>
              </a:rPr>
              <a:t>puppet_roles</a:t>
            </a:r>
            <a:r>
              <a:rPr kumimoji="1" lang="en-US" altLang="zh-CN" sz="3200" i="1" dirty="0" smtClean="0">
                <a:solidFill>
                  <a:srgbClr val="0000FF"/>
                </a:solidFill>
              </a:rPr>
              <a:t>,</a:t>
            </a:r>
            <a:r>
              <a:rPr kumimoji="1" lang="zh-CN" altLang="en-US" sz="3200" i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3200" i="1" dirty="0" err="1" smtClean="0">
                <a:solidFill>
                  <a:srgbClr val="0000FF"/>
                </a:solidFill>
              </a:rPr>
              <a:t>hwspec</a:t>
            </a:r>
            <a:r>
              <a:rPr kumimoji="1" lang="en-US" altLang="zh-CN" sz="3200" i="1" dirty="0" smtClean="0">
                <a:solidFill>
                  <a:srgbClr val="0000FF"/>
                </a:solidFill>
              </a:rPr>
              <a:t>,</a:t>
            </a:r>
            <a:r>
              <a:rPr kumimoji="1" lang="zh-CN" altLang="en-US" sz="3200" i="1" dirty="0" smtClean="0">
                <a:solidFill>
                  <a:srgbClr val="0000FF"/>
                </a:solidFill>
              </a:rPr>
              <a:t>  </a:t>
            </a:r>
            <a:r>
              <a:rPr kumimoji="1" lang="en-US" altLang="zh-CN" sz="3200" i="1" dirty="0" smtClean="0">
                <a:solidFill>
                  <a:srgbClr val="0000FF"/>
                </a:solidFill>
              </a:rPr>
              <a:t>interfaces</a:t>
            </a:r>
            <a:r>
              <a:rPr kumimoji="1" lang="zh-CN" altLang="en-US" sz="3200" i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3200" i="1" dirty="0" err="1" smtClean="0">
                <a:solidFill>
                  <a:srgbClr val="0000FF"/>
                </a:solidFill>
              </a:rPr>
              <a:t>etc</a:t>
            </a:r>
            <a:endParaRPr kumimoji="1" lang="en-US" altLang="zh-CN" sz="3200" i="1" dirty="0" smtClean="0">
              <a:solidFill>
                <a:srgbClr val="0000FF"/>
              </a:solidFill>
            </a:endParaRPr>
          </a:p>
          <a:p>
            <a:r>
              <a:rPr kumimoji="1" lang="en-US" altLang="zh-CN" sz="3200" dirty="0" smtClean="0"/>
              <a:t>Modify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node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attributes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can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trigger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a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set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of</a:t>
            </a:r>
            <a:r>
              <a:rPr kumimoji="1" lang="zh-CN" altLang="en-US" sz="3200" dirty="0" smtClean="0"/>
              <a:t> </a:t>
            </a:r>
            <a:r>
              <a:rPr kumimoji="1" lang="en-US" altLang="zh-CN" sz="3200" dirty="0" smtClean="0"/>
              <a:t>operations</a:t>
            </a:r>
            <a:r>
              <a:rPr kumimoji="1" lang="zh-CN" altLang="en-US" sz="3200" dirty="0" smtClean="0"/>
              <a:t>  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95030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 smtClean="0"/>
              <a:t>API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design</a:t>
            </a:r>
            <a:endParaRPr kumimoji="1" lang="zh-CN" altLang="en-US" sz="4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  <a:p>
            <a:r>
              <a:rPr kumimoji="1" lang="en-US" altLang="zh-CN" sz="2800" dirty="0" smtClean="0"/>
              <a:t>Access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node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object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through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its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name</a:t>
            </a:r>
          </a:p>
          <a:p>
            <a:pPr lvl="1">
              <a:buFont typeface="Wingdings" charset="2"/>
              <a:buChar char="u"/>
            </a:pPr>
            <a:r>
              <a:rPr kumimoji="1" lang="zh-CN" altLang="zh-CN" sz="2800" dirty="0"/>
              <a:t> </a:t>
            </a:r>
            <a:r>
              <a:rPr kumimoji="1" lang="en-US" altLang="zh-CN" sz="2800" dirty="0" smtClean="0"/>
              <a:t>Get</a:t>
            </a:r>
            <a:r>
              <a:rPr kumimoji="1" lang="zh-CN" altLang="en-US" sz="2800" dirty="0" smtClean="0"/>
              <a:t>  </a:t>
            </a: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host</a:t>
            </a:r>
            <a:r>
              <a:rPr kumimoji="1" lang="zh-CN" altLang="en-US" sz="2800" dirty="0" smtClean="0"/>
              <a:t> </a:t>
            </a:r>
            <a:r>
              <a:rPr kumimoji="1" lang="zh-CN" altLang="zh-CN" sz="2800" dirty="0"/>
              <a:t> </a:t>
            </a:r>
            <a:r>
              <a:rPr kumimoji="1" lang="en-US" altLang="zh-CN" sz="2800" dirty="0" smtClean="0"/>
              <a:t>GET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/</a:t>
            </a:r>
            <a:r>
              <a:rPr kumimoji="1" lang="en-US" altLang="zh-CN" sz="2800" dirty="0" err="1" smtClean="0"/>
              <a:t>api</a:t>
            </a:r>
            <a:r>
              <a:rPr kumimoji="1" lang="en-US" altLang="zh-CN" sz="2800" dirty="0" smtClean="0"/>
              <a:t>/inventory/host/${HOSTNAME}</a:t>
            </a:r>
          </a:p>
          <a:p>
            <a:pPr lvl="1">
              <a:buFont typeface="Wingdings" charset="2"/>
              <a:buChar char="u"/>
            </a:pP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Modify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host</a:t>
            </a:r>
            <a:r>
              <a:rPr kumimoji="1" lang="zh-CN" altLang="en-US" sz="2800" dirty="0" smtClean="0"/>
              <a:t> </a:t>
            </a:r>
            <a:r>
              <a:rPr kumimoji="1" lang="zh-CN" altLang="zh-CN" sz="2800" dirty="0"/>
              <a:t> </a:t>
            </a:r>
            <a:r>
              <a:rPr kumimoji="1" lang="en-US" altLang="zh-CN" sz="2800" dirty="0" smtClean="0"/>
              <a:t>PATCH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/</a:t>
            </a:r>
            <a:r>
              <a:rPr kumimoji="1" lang="en-US" altLang="zh-CN" sz="2800" dirty="0" err="1" smtClean="0"/>
              <a:t>api</a:t>
            </a:r>
            <a:r>
              <a:rPr kumimoji="1" lang="en-US" altLang="zh-CN" sz="2800" dirty="0" smtClean="0"/>
              <a:t>/inventory/host/{$HOSTNANE}</a:t>
            </a:r>
            <a:r>
              <a:rPr kumimoji="1" lang="zh-CN" altLang="en-US" sz="2800" dirty="0" smtClean="0"/>
              <a:t> 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Pre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compiled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schema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based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API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which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can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be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easily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used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for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client</a:t>
            </a:r>
          </a:p>
          <a:p>
            <a:pPr marL="203200" indent="0">
              <a:buNone/>
            </a:pPr>
            <a:r>
              <a:rPr kumimoji="1" lang="zh-CN" altLang="zh-CN" sz="2800" dirty="0" smtClean="0"/>
              <a:t>#</a:t>
            </a:r>
            <a:r>
              <a:rPr kumimoji="1" lang="en-US" altLang="zh-CN" sz="2800" dirty="0" smtClean="0"/>
              <a:t>TODO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insert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pic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here</a:t>
            </a:r>
          </a:p>
          <a:p>
            <a:pPr marL="203200" indent="0">
              <a:buNone/>
            </a:pPr>
            <a:endParaRPr kumimoji="1" lang="en-US" altLang="zh-CN" sz="2800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6476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 smtClean="0"/>
              <a:t>Consortium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V1</a:t>
            </a:r>
            <a:endParaRPr kumimoji="1" lang="zh-CN" altLang="en-US" sz="44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 algn="ctr">
              <a:buNone/>
            </a:pPr>
            <a:endParaRPr kumimoji="1" lang="en-US" altLang="zh-CN" sz="4000" dirty="0" smtClean="0"/>
          </a:p>
          <a:p>
            <a:pPr marL="203200" indent="0" algn="ctr">
              <a:buNone/>
            </a:pPr>
            <a:r>
              <a:rPr kumimoji="1" lang="en-US" altLang="zh-CN" sz="4000" dirty="0" smtClean="0"/>
              <a:t>Tornado</a:t>
            </a:r>
            <a:r>
              <a:rPr kumimoji="1" lang="zh-CN" altLang="en-US" sz="4000" dirty="0" smtClean="0"/>
              <a:t> </a:t>
            </a:r>
            <a:r>
              <a:rPr kumimoji="1" lang="zh-CN" altLang="zh-CN" sz="4000" dirty="0" smtClean="0"/>
              <a:t>+</a:t>
            </a:r>
            <a:r>
              <a:rPr kumimoji="1" lang="zh-CN" altLang="en-US" sz="4000" dirty="0" smtClean="0"/>
              <a:t> </a:t>
            </a:r>
            <a:r>
              <a:rPr kumimoji="1" lang="en-US" altLang="zh-CN" sz="4000" dirty="0" err="1" smtClean="0"/>
              <a:t>Redis</a:t>
            </a:r>
            <a:endParaRPr kumimoji="1" lang="en-US" altLang="zh-CN" sz="4000" dirty="0" smtClean="0"/>
          </a:p>
          <a:p>
            <a:pPr marL="203200" indent="0" algn="ctr">
              <a:buNone/>
            </a:pPr>
            <a:endParaRPr kumimoji="1" lang="en-US" altLang="zh-CN" sz="4000" dirty="0" smtClean="0"/>
          </a:p>
          <a:p>
            <a:r>
              <a:rPr kumimoji="1" lang="en-US" altLang="zh-CN" sz="2800" dirty="0" err="1" smtClean="0"/>
              <a:t>Redis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used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cache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node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information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from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CMDB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by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/>
              <a:t>cron</a:t>
            </a:r>
            <a:r>
              <a:rPr kumimoji="1" lang="en-US" altLang="zh-CN" sz="2800" dirty="0" err="1" smtClean="0"/>
              <a:t>job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for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fast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query</a:t>
            </a:r>
          </a:p>
          <a:p>
            <a:r>
              <a:rPr kumimoji="1" lang="en-US" altLang="zh-CN" sz="2800" dirty="0" smtClean="0"/>
              <a:t>Tornado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used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/>
              <a:t>nonblockingly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talk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with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different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/>
              <a:t>backends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6175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 smtClean="0"/>
              <a:t>Consort</a:t>
            </a:r>
            <a:endParaRPr kumimoji="1" lang="zh-CN" altLang="en-US" sz="4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2800" dirty="0" smtClean="0"/>
              <a:t>The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shell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client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talk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with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consortium</a:t>
            </a:r>
            <a:r>
              <a:rPr kumimoji="1" lang="zh-CN" altLang="en-US" sz="2800" dirty="0" smtClean="0"/>
              <a:t> </a:t>
            </a:r>
            <a:endParaRPr kumimoji="1" lang="en-US" altLang="zh-CN" sz="2800" dirty="0" smtClean="0"/>
          </a:p>
          <a:p>
            <a:endParaRPr kumimoji="1" lang="en-US" altLang="zh-CN" dirty="0"/>
          </a:p>
          <a:p>
            <a:r>
              <a:rPr kumimoji="1" lang="zh-CN" altLang="zh-CN" dirty="0" smtClean="0"/>
              <a:t>#</a:t>
            </a:r>
            <a:r>
              <a:rPr kumimoji="1" lang="en-US" altLang="zh-CN" dirty="0" err="1" smtClean="0"/>
              <a:t>todo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insert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6347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 smtClean="0"/>
              <a:t>Problems</a:t>
            </a:r>
            <a:endParaRPr kumimoji="1" lang="zh-CN" altLang="en-US" sz="4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2800" dirty="0" smtClean="0"/>
              <a:t>Predefined workflow</a:t>
            </a:r>
          </a:p>
          <a:p>
            <a:r>
              <a:rPr kumimoji="1" lang="en-US" altLang="zh-CN" sz="2800" dirty="0" smtClean="0"/>
              <a:t>Talking to different </a:t>
            </a:r>
            <a:r>
              <a:rPr kumimoji="1" lang="en-US" altLang="zh-CN" sz="2800" dirty="0" err="1" smtClean="0"/>
              <a:t>backends</a:t>
            </a:r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synchronous</a:t>
            </a:r>
            <a:r>
              <a:rPr kumimoji="1" lang="zh-CN" altLang="en-US" sz="2800" dirty="0" smtClean="0"/>
              <a:t>, </a:t>
            </a:r>
            <a:r>
              <a:rPr kumimoji="1" lang="en-US" altLang="zh-CN" sz="2800" dirty="0" smtClean="0"/>
              <a:t>no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way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track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jobs</a:t>
            </a:r>
          </a:p>
          <a:p>
            <a:r>
              <a:rPr kumimoji="1" lang="en-US" altLang="zh-CN" sz="2800" dirty="0" smtClean="0"/>
              <a:t>Code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for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different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/>
              <a:t>backends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are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integrated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into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the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base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repo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directly</a:t>
            </a:r>
            <a:r>
              <a:rPr kumimoji="1" lang="zh-CN" altLang="en-US" sz="2800" dirty="0" smtClean="0"/>
              <a:t> 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#</a:t>
            </a:r>
            <a:r>
              <a:rPr kumimoji="1" lang="en-US" altLang="zh-CN" sz="2800" dirty="0" smtClean="0"/>
              <a:t>TODO</a:t>
            </a:r>
            <a:r>
              <a:rPr kumimoji="1" lang="en-US" altLang="zh-CN" sz="2800" dirty="0" smtClean="0"/>
              <a:t>: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Add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more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here</a:t>
            </a:r>
            <a:endParaRPr kumimoji="1" lang="en-US" altLang="zh-CN" sz="2800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549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 smtClean="0"/>
              <a:t>Consortium V2</a:t>
            </a:r>
            <a:endParaRPr kumimoji="1" lang="zh-CN" altLang="en-US" sz="4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2800" dirty="0" smtClean="0"/>
              <a:t>Core</a:t>
            </a:r>
            <a:r>
              <a:rPr kumimoji="1" lang="zh-CN" altLang="en-US" sz="2800" dirty="0" smtClean="0"/>
              <a:t> </a:t>
            </a:r>
            <a:r>
              <a:rPr kumimoji="1" lang="zh-CN" altLang="zh-CN" sz="2800" dirty="0" smtClean="0"/>
              <a:t>+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plugin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based</a:t>
            </a:r>
            <a:r>
              <a:rPr kumimoji="1" lang="zh-CN" altLang="en-US" sz="2800" dirty="0" smtClean="0"/>
              <a:t> 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Consortium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core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finite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state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machine</a:t>
            </a:r>
            <a:r>
              <a:rPr kumimoji="1" lang="zh-CN" altLang="en-US" sz="2800" dirty="0" smtClean="0"/>
              <a:t>, </a:t>
            </a:r>
            <a:r>
              <a:rPr kumimoji="1" lang="en-US" altLang="zh-CN" sz="2800" dirty="0" smtClean="0"/>
              <a:t>propose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changes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different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plugins</a:t>
            </a:r>
          </a:p>
          <a:p>
            <a:r>
              <a:rPr kumimoji="1" lang="en-US" altLang="zh-CN" sz="2800" dirty="0" smtClean="0"/>
              <a:t>Replace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/>
              <a:t>redis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with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/>
              <a:t>etcd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and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/>
              <a:t>arangodb</a:t>
            </a:r>
            <a:r>
              <a:rPr kumimoji="1" lang="zh-CN" altLang="en-US" sz="2800" dirty="0" smtClean="0"/>
              <a:t> </a:t>
            </a:r>
            <a:endParaRPr kumimoji="1" lang="en-US" altLang="zh-CN" sz="2800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136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 smtClean="0"/>
              <a:t>The</a:t>
            </a:r>
            <a:r>
              <a:rPr kumimoji="1" lang="en-US" altLang="zh-CN" sz="4400" dirty="0" smtClean="0"/>
              <a:t> new plugin system </a:t>
            </a:r>
            <a:endParaRPr kumimoji="1" lang="zh-CN" altLang="en-US" sz="44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2800" dirty="0" smtClean="0"/>
              <a:t>Each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plugin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can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provide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different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>
                <a:solidFill>
                  <a:srgbClr val="FF0000"/>
                </a:solidFill>
              </a:rPr>
              <a:t>NodeProviders</a:t>
            </a:r>
            <a:r>
              <a:rPr kumimoji="1" lang="en-US" altLang="zh-CN" sz="2800" dirty="0" smtClean="0"/>
              <a:t>,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like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/>
              <a:t>CobblerHostNodeProvider</a:t>
            </a:r>
            <a:endParaRPr kumimoji="1" lang="en-US" altLang="zh-CN" sz="2800" dirty="0" smtClean="0"/>
          </a:p>
          <a:p>
            <a:r>
              <a:rPr kumimoji="1" lang="en-US" altLang="zh-CN" sz="2800" dirty="0" err="1" smtClean="0"/>
              <a:t>NodeProvider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essentially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provide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attributes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for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node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800" dirty="0" smtClean="0">
                <a:solidFill>
                  <a:srgbClr val="FF0000"/>
                </a:solidFill>
              </a:rPr>
              <a:t>kind</a:t>
            </a:r>
          </a:p>
          <a:p>
            <a:r>
              <a:rPr kumimoji="1" lang="en-US" altLang="zh-CN" sz="2800" dirty="0" smtClean="0">
                <a:solidFill>
                  <a:schemeClr val="tx1"/>
                </a:solidFill>
              </a:rPr>
              <a:t>Different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err="1" smtClean="0">
                <a:solidFill>
                  <a:schemeClr val="tx1"/>
                </a:solidFill>
              </a:rPr>
              <a:t>NodeProvider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can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claim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attributes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of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the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same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node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kind</a:t>
            </a:r>
          </a:p>
          <a:p>
            <a:r>
              <a:rPr kumimoji="1" lang="en-US" altLang="zh-CN" sz="2800" dirty="0" err="1" smtClean="0">
                <a:solidFill>
                  <a:schemeClr val="tx1"/>
                </a:solidFill>
              </a:rPr>
              <a:t>NodeProvider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also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claim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the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authority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to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some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node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attributes.</a:t>
            </a:r>
          </a:p>
          <a:p>
            <a:r>
              <a:rPr kumimoji="1" lang="en-US" altLang="zh-CN" sz="2800" dirty="0" smtClean="0">
                <a:solidFill>
                  <a:schemeClr val="tx1"/>
                </a:solidFill>
              </a:rPr>
              <a:t>Consortium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core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is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responsible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merging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those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nodes</a:t>
            </a:r>
            <a:endParaRPr kumimoji="1" lang="zh-CN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73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 smtClean="0"/>
              <a:t>The</a:t>
            </a:r>
            <a:r>
              <a:rPr kumimoji="1" lang="en-US" altLang="zh-CN" sz="4400" dirty="0" smtClean="0"/>
              <a:t> great new </a:t>
            </a:r>
            <a:r>
              <a:rPr kumimoji="1" lang="en-US" altLang="zh-CN" sz="4400" dirty="0" err="1" smtClean="0"/>
              <a:t>transitionplanner</a:t>
            </a:r>
            <a:endParaRPr kumimoji="1" lang="zh-CN" altLang="en-US" sz="4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6" name="图片 5" descr="update_transition_pl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0"/>
            <a:ext cx="5460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5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 smtClean="0"/>
              <a:t>About</a:t>
            </a:r>
            <a:r>
              <a:rPr kumimoji="1" lang="zh-CN" altLang="en-US" sz="4000" dirty="0" smtClean="0"/>
              <a:t> </a:t>
            </a:r>
            <a:r>
              <a:rPr kumimoji="1" lang="en-US" altLang="zh-CN" sz="4000" dirty="0" err="1" smtClean="0"/>
              <a:t>DemonWare</a:t>
            </a:r>
            <a:endParaRPr kumimoji="1" lang="zh-CN" altLang="en-US" sz="4000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 algn="ctr">
              <a:buNone/>
            </a:pPr>
            <a:endParaRPr kumimoji="1" lang="en-US" altLang="zh-CN" sz="2400" dirty="0" smtClean="0"/>
          </a:p>
          <a:p>
            <a:pPr marL="203200" indent="0" algn="ctr">
              <a:buNone/>
            </a:pPr>
            <a:endParaRPr kumimoji="1" lang="en-US" altLang="zh-CN" sz="2400" dirty="0"/>
          </a:p>
          <a:p>
            <a:pPr marL="203200" indent="0" algn="ctr">
              <a:buNone/>
            </a:pPr>
            <a:r>
              <a:rPr kumimoji="1" lang="en-US" altLang="zh-CN" sz="2400" dirty="0" smtClean="0"/>
              <a:t>Full</a:t>
            </a:r>
            <a:r>
              <a:rPr lang="it-IT" altLang="zh-CN" sz="2400" dirty="0"/>
              <a:t> </a:t>
            </a:r>
            <a:r>
              <a:rPr lang="it-IT" altLang="zh-CN" sz="2400" dirty="0" err="1" smtClean="0"/>
              <a:t>subsidiary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of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Activision</a:t>
            </a:r>
            <a:r>
              <a:rPr lang="zh-CN" altLang="en-US" sz="2400" dirty="0" smtClean="0"/>
              <a:t> </a:t>
            </a:r>
            <a:r>
              <a:rPr lang="it-IT" altLang="zh-CN" sz="2400" dirty="0" smtClean="0"/>
              <a:t>Blizzard </a:t>
            </a:r>
          </a:p>
          <a:p>
            <a:pPr marL="203200" indent="0" algn="ctr">
              <a:buNone/>
            </a:pPr>
            <a:endParaRPr lang="it-IT" altLang="zh-CN" sz="2400" dirty="0" smtClean="0"/>
          </a:p>
          <a:p>
            <a:pPr marL="203200" indent="0" algn="ctr">
              <a:buNone/>
            </a:pPr>
            <a:r>
              <a:rPr kumimoji="1" lang="it-IT" altLang="zh-CN" sz="2400" dirty="0" err="1" smtClean="0"/>
              <a:t>Creates</a:t>
            </a:r>
            <a:r>
              <a:rPr kumimoji="1" lang="it-IT" altLang="zh-CN" sz="2400" dirty="0" smtClean="0"/>
              <a:t> </a:t>
            </a:r>
            <a:r>
              <a:rPr kumimoji="1" lang="it-IT" altLang="zh-CN" sz="2400" dirty="0"/>
              <a:t>and </a:t>
            </a:r>
            <a:r>
              <a:rPr kumimoji="1" lang="it-IT" altLang="zh-CN" sz="2400" dirty="0" err="1"/>
              <a:t>provides</a:t>
            </a:r>
            <a:r>
              <a:rPr kumimoji="1" lang="it-IT" altLang="zh-CN" sz="2400" dirty="0"/>
              <a:t> the online </a:t>
            </a:r>
            <a:r>
              <a:rPr kumimoji="1" lang="it-IT" altLang="zh-CN" sz="2400" dirty="0" err="1"/>
              <a:t>services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behind</a:t>
            </a:r>
            <a:r>
              <a:rPr kumimoji="1" lang="it-IT" altLang="zh-CN" sz="2400" dirty="0"/>
              <a:t> some of the </a:t>
            </a:r>
            <a:r>
              <a:rPr kumimoji="1" lang="it-IT" altLang="zh-CN" sz="2400" dirty="0" err="1"/>
              <a:t>world’s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most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popular</a:t>
            </a:r>
            <a:r>
              <a:rPr kumimoji="1" lang="it-IT" altLang="zh-CN" sz="2400" dirty="0"/>
              <a:t> video game </a:t>
            </a:r>
            <a:r>
              <a:rPr kumimoji="1" lang="it-IT" altLang="zh-CN" sz="2400" dirty="0" err="1"/>
              <a:t>franchises</a:t>
            </a:r>
            <a:r>
              <a:rPr kumimoji="1" lang="it-IT" altLang="zh-CN" sz="2400" dirty="0" smtClean="0"/>
              <a:t>.</a:t>
            </a:r>
          </a:p>
          <a:p>
            <a:pPr marL="203200" indent="0">
              <a:buNone/>
            </a:pPr>
            <a:endParaRPr kumimoji="1" lang="it-IT" altLang="zh-CN" sz="2400" dirty="0"/>
          </a:p>
          <a:p>
            <a:pPr marL="203200" indent="0">
              <a:buNone/>
            </a:pPr>
            <a:endParaRPr kumimoji="1" lang="zh-CN" altLang="en-US" sz="24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457200" y="305990"/>
            <a:ext cx="8229600" cy="5820174"/>
          </a:xfrm>
        </p:spPr>
        <p:txBody>
          <a:bodyPr/>
          <a:lstStyle/>
          <a:p>
            <a:pPr marL="203200" indent="0" algn="ctr">
              <a:buNone/>
            </a:pPr>
            <a:r>
              <a:rPr kumimoji="1" lang="en-US" altLang="zh-CN" sz="4000" dirty="0" smtClean="0"/>
              <a:t>It</a:t>
            </a:r>
            <a:r>
              <a:rPr kumimoji="1" lang="zh-CN" altLang="en-US" sz="4000" dirty="0" smtClean="0"/>
              <a:t> </a:t>
            </a:r>
            <a:r>
              <a:rPr kumimoji="1" lang="en-US" altLang="zh-CN" sz="4000" dirty="0" smtClean="0"/>
              <a:t>is</a:t>
            </a:r>
            <a:r>
              <a:rPr kumimoji="1" lang="zh-CN" altLang="en-US" sz="4000" dirty="0" smtClean="0"/>
              <a:t> </a:t>
            </a:r>
            <a:r>
              <a:rPr kumimoji="1" lang="en-US" altLang="zh-CN" sz="4000" dirty="0" smtClean="0"/>
              <a:t>not</a:t>
            </a:r>
            <a:r>
              <a:rPr kumimoji="1" lang="zh-CN" altLang="en-US" sz="4000" dirty="0" smtClean="0"/>
              <a:t> </a:t>
            </a:r>
            <a:r>
              <a:rPr kumimoji="1" lang="en-US" altLang="zh-CN" sz="4000" dirty="0" smtClean="0"/>
              <a:t>that</a:t>
            </a:r>
            <a:r>
              <a:rPr kumimoji="1" lang="zh-CN" altLang="en-US" sz="4000" dirty="0" smtClean="0"/>
              <a:t> </a:t>
            </a:r>
            <a:r>
              <a:rPr kumimoji="1" lang="en-US" altLang="zh-CN" sz="4000" dirty="0" smtClean="0"/>
              <a:t>scary</a:t>
            </a:r>
            <a:r>
              <a:rPr kumimoji="1" lang="zh-CN" altLang="en-US" sz="4000" dirty="0" smtClean="0"/>
              <a:t> </a:t>
            </a:r>
            <a:endParaRPr kumimoji="1" lang="en-US" altLang="zh-CN" sz="4000" dirty="0" smtClean="0"/>
          </a:p>
          <a:p>
            <a:pPr marL="203200" indent="0">
              <a:buNone/>
            </a:pPr>
            <a:endParaRPr kumimoji="1" lang="en-US" altLang="zh-CN" dirty="0"/>
          </a:p>
          <a:p>
            <a:pPr marL="203200" indent="0">
              <a:buNone/>
            </a:pPr>
            <a:endParaRPr kumimoji="1" lang="en-US" altLang="zh-CN" dirty="0" smtClean="0"/>
          </a:p>
          <a:p>
            <a:pPr marL="203200" indent="0">
              <a:buNone/>
            </a:pPr>
            <a:endParaRPr kumimoji="1" lang="en-US" altLang="zh-CN" dirty="0" smtClean="0"/>
          </a:p>
          <a:p>
            <a:r>
              <a:rPr kumimoji="1" lang="en-US" altLang="zh-CN" sz="2400" dirty="0" smtClean="0"/>
              <a:t>User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sends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set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of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err="1" smtClean="0">
                <a:solidFill>
                  <a:srgbClr val="FF0000"/>
                </a:solidFill>
              </a:rPr>
              <a:t>ProposedUpdates</a:t>
            </a:r>
            <a:endParaRPr kumimoji="1" lang="en-US" altLang="zh-CN" sz="2400" dirty="0" smtClean="0">
              <a:solidFill>
                <a:srgbClr val="FF0000"/>
              </a:solidFill>
            </a:endParaRPr>
          </a:p>
          <a:p>
            <a:r>
              <a:rPr kumimoji="1" lang="en-US" altLang="zh-CN" sz="2400" dirty="0" err="1" smtClean="0"/>
              <a:t>NodeProvider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define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function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accept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all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updates,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do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some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operations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and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return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what</a:t>
            </a:r>
            <a:r>
              <a:rPr kumimoji="1" lang="zh-CN" altLang="en-US" sz="2400" dirty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err="1" smtClean="0">
                <a:solidFill>
                  <a:srgbClr val="FF0000"/>
                </a:solidFill>
              </a:rPr>
              <a:t>ProposedUpdates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are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accepted</a:t>
            </a:r>
            <a:r>
              <a:rPr kumimoji="1" lang="zh-CN" altLang="en-US" sz="2400" dirty="0" smtClean="0"/>
              <a:t>.</a:t>
            </a:r>
            <a:endParaRPr kumimoji="1" lang="en-US" altLang="zh-CN" sz="2400" dirty="0" smtClean="0"/>
          </a:p>
          <a:p>
            <a:r>
              <a:rPr kumimoji="1" lang="en-US" altLang="zh-CN" sz="2400" dirty="0" err="1" smtClean="0"/>
              <a:t>NodeProvider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can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also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tell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err="1" smtClean="0"/>
              <a:t>transitionPlanner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to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propose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some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new</a:t>
            </a:r>
            <a:r>
              <a:rPr kumimoji="1" lang="zh-CN" altLang="en-US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updates</a:t>
            </a:r>
            <a:r>
              <a:rPr kumimoji="1" lang="zh-CN" altLang="en-US" sz="2400" dirty="0" smtClean="0"/>
              <a:t>, </a:t>
            </a:r>
            <a:r>
              <a:rPr kumimoji="1" lang="en-US" altLang="zh-CN" sz="2400" dirty="0" smtClean="0"/>
              <a:t>which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will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be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merged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to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err="1" smtClean="0"/>
              <a:t>ProposedUpdates</a:t>
            </a:r>
            <a:endParaRPr kumimoji="1" lang="en-US" altLang="zh-CN" sz="2400" dirty="0" smtClean="0"/>
          </a:p>
          <a:p>
            <a:r>
              <a:rPr kumimoji="1" lang="en-US" altLang="zh-CN" sz="2400" dirty="0" err="1" smtClean="0"/>
              <a:t>TransitionPlanner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merge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the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accepted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err="1" smtClean="0"/>
              <a:t>ProposedUpdates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to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current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node,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compare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with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desired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state.</a:t>
            </a:r>
            <a:r>
              <a:rPr kumimoji="1" lang="zh-CN" altLang="en-US" sz="2400" dirty="0" smtClean="0"/>
              <a:t> 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If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not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satisfied,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continue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the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loop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until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1)succeeded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2)failed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by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exceptions</a:t>
            </a:r>
            <a:r>
              <a:rPr kumimoji="1" lang="zh-CN" altLang="en-US" sz="2400" dirty="0" smtClean="0"/>
              <a:t> </a:t>
            </a:r>
            <a:r>
              <a:rPr kumimoji="1" lang="zh-CN" altLang="zh-CN" sz="2400" dirty="0" smtClean="0"/>
              <a:t>3</a:t>
            </a:r>
            <a:r>
              <a:rPr kumimoji="1" lang="en-US" altLang="zh-CN" sz="2400" dirty="0" smtClean="0"/>
              <a:t>)</a:t>
            </a:r>
            <a:r>
              <a:rPr kumimoji="1" lang="en-US" altLang="zh-CN" sz="2400" dirty="0" err="1" smtClean="0"/>
              <a:t>ttl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expired</a:t>
            </a:r>
            <a:r>
              <a:rPr kumimoji="1" lang="en-US" altLang="zh-CN" dirty="0" smtClean="0"/>
              <a:t>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900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 smtClean="0"/>
              <a:t>Show</a:t>
            </a:r>
            <a:r>
              <a:rPr kumimoji="1" lang="en-US" altLang="zh-CN" sz="4400" dirty="0" smtClean="0"/>
              <a:t> me the code</a:t>
            </a:r>
            <a:endParaRPr kumimoji="1" lang="zh-CN" altLang="en-US" sz="4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#</a:t>
            </a:r>
            <a:r>
              <a:rPr kumimoji="1" lang="en-US" altLang="zh-CN" dirty="0" err="1" smtClean="0"/>
              <a:t>todo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insert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some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595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 err="1" smtClean="0"/>
              <a:t>Wokers</a:t>
            </a:r>
            <a:r>
              <a:rPr kumimoji="1" lang="en-US" altLang="zh-CN" sz="4400" dirty="0" smtClean="0"/>
              <a:t> in Consortium </a:t>
            </a:r>
            <a:endParaRPr kumimoji="1" lang="zh-CN" altLang="en-US" sz="4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564304" y="2487572"/>
            <a:ext cx="8229600" cy="2653060"/>
          </a:xfrm>
        </p:spPr>
        <p:txBody>
          <a:bodyPr/>
          <a:lstStyle/>
          <a:p>
            <a:r>
              <a:rPr kumimoji="1" lang="en-US" altLang="zh-CN" sz="2800" dirty="0" smtClean="0"/>
              <a:t>Master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worker</a:t>
            </a:r>
            <a:r>
              <a:rPr kumimoji="1" lang="zh-CN" altLang="en-US" sz="2800" dirty="0" smtClean="0"/>
              <a:t> </a:t>
            </a:r>
            <a:endParaRPr kumimoji="1" lang="en-US" altLang="zh-CN" sz="2800" dirty="0" smtClean="0"/>
          </a:p>
          <a:p>
            <a:r>
              <a:rPr kumimoji="1" lang="en-US" altLang="zh-CN" sz="2800" dirty="0"/>
              <a:t>Web</a:t>
            </a:r>
            <a:r>
              <a:rPr kumimoji="1" lang="zh-CN" altLang="en-US" sz="2800" dirty="0"/>
              <a:t> </a:t>
            </a:r>
            <a:r>
              <a:rPr kumimoji="1" lang="en-US" altLang="zh-CN" sz="2800" dirty="0" smtClean="0"/>
              <a:t>worker</a:t>
            </a:r>
            <a:r>
              <a:rPr kumimoji="1" lang="en-US" altLang="zh-CN" sz="2800" dirty="0" smtClean="0"/>
              <a:t>: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main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http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interface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Queue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worker: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workers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who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run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tasks</a:t>
            </a:r>
          </a:p>
        </p:txBody>
      </p:sp>
    </p:spTree>
    <p:extLst>
      <p:ext uri="{BB962C8B-B14F-4D97-AF65-F5344CB8AC3E}">
        <p14:creationId xmlns:p14="http://schemas.microsoft.com/office/powerpoint/2010/main" val="74260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 err="1" smtClean="0"/>
              <a:t>Etcd</a:t>
            </a:r>
            <a:r>
              <a:rPr kumimoji="1" lang="en-US" altLang="zh-CN" sz="4400" dirty="0" smtClean="0"/>
              <a:t> and </a:t>
            </a:r>
            <a:r>
              <a:rPr kumimoji="1" lang="en-US" altLang="zh-CN" sz="4400" dirty="0" err="1" smtClean="0"/>
              <a:t>Arangodb</a:t>
            </a:r>
            <a:endParaRPr kumimoji="1" lang="zh-CN" altLang="en-US" sz="4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457200" y="2196882"/>
            <a:ext cx="8229600" cy="2653060"/>
          </a:xfrm>
        </p:spPr>
        <p:txBody>
          <a:bodyPr/>
          <a:lstStyle/>
          <a:p>
            <a:r>
              <a:rPr kumimoji="1" lang="en-US" altLang="zh-CN" sz="2800" dirty="0" err="1" smtClean="0"/>
              <a:t>Etc</a:t>
            </a:r>
            <a:r>
              <a:rPr kumimoji="1" lang="en-US" altLang="zh-CN" sz="2800" dirty="0" err="1" smtClean="0"/>
              <a:t>d</a:t>
            </a:r>
            <a:r>
              <a:rPr kumimoji="1" lang="en-US" altLang="zh-CN" sz="2800" dirty="0" smtClean="0"/>
              <a:t>: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/>
              <a:t>LockManager</a:t>
            </a:r>
            <a:r>
              <a:rPr kumimoji="1" lang="en-US" altLang="zh-CN" sz="2800" dirty="0" smtClean="0"/>
              <a:t>,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Queue</a:t>
            </a:r>
          </a:p>
          <a:p>
            <a:r>
              <a:rPr kumimoji="1" lang="en-US" altLang="zh-CN" sz="2800" dirty="0" err="1" smtClean="0"/>
              <a:t>Arangodb</a:t>
            </a:r>
            <a:r>
              <a:rPr kumimoji="1" lang="zh-CN" altLang="en-US" sz="2800" dirty="0" smtClean="0"/>
              <a:t>： </a:t>
            </a: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great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/>
              <a:t>g</a:t>
            </a:r>
            <a:r>
              <a:rPr kumimoji="1" lang="en-US" altLang="zh-CN" sz="2800" dirty="0" smtClean="0"/>
              <a:t>raph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store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just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works,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for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jobs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and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inventory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cache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835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 smtClean="0"/>
              <a:t>Show</a:t>
            </a:r>
            <a:r>
              <a:rPr kumimoji="1" lang="en-US" altLang="zh-CN" sz="4400" dirty="0" smtClean="0"/>
              <a:t> me a work</a:t>
            </a:r>
            <a:r>
              <a:rPr kumimoji="1" lang="zh-CN" altLang="en-US" sz="4400" dirty="0" smtClean="0"/>
              <a:t> </a:t>
            </a:r>
            <a:r>
              <a:rPr kumimoji="1" lang="en-US" altLang="zh-CN" sz="4400" dirty="0" smtClean="0"/>
              <a:t>example</a:t>
            </a:r>
            <a:endParaRPr kumimoji="1" lang="zh-CN" altLang="en-US" sz="4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2800" dirty="0" smtClean="0"/>
              <a:t>#</a:t>
            </a:r>
            <a:r>
              <a:rPr kumimoji="1" lang="en-US" altLang="zh-CN" sz="2800" dirty="0" err="1" smtClean="0"/>
              <a:t>todo</a:t>
            </a:r>
            <a:r>
              <a:rPr kumimoji="1" lang="en-US" altLang="zh-CN" sz="2800" dirty="0" smtClean="0"/>
              <a:t>,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insert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Consort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Gif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here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24842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 smtClean="0"/>
              <a:t>The Search Engine</a:t>
            </a:r>
            <a:endParaRPr kumimoji="1" lang="zh-CN" altLang="en-US" sz="4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2800" dirty="0" smtClean="0"/>
              <a:t>#</a:t>
            </a:r>
            <a:r>
              <a:rPr kumimoji="1" lang="en-US" altLang="zh-CN" sz="2800" dirty="0" err="1" smtClean="0"/>
              <a:t>Todo</a:t>
            </a:r>
            <a:r>
              <a:rPr kumimoji="1" lang="en-US" altLang="zh-CN" sz="2800" dirty="0" smtClean="0"/>
              <a:t>: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show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me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the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example</a:t>
            </a:r>
            <a:r>
              <a:rPr kumimoji="1" lang="zh-CN" altLang="en-US" sz="2800" dirty="0" smtClean="0"/>
              <a:t> 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879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 smtClean="0"/>
              <a:t>Other</a:t>
            </a:r>
            <a:r>
              <a:rPr kumimoji="1" lang="en-US" altLang="zh-CN" sz="4400" dirty="0" smtClean="0"/>
              <a:t> cool thing</a:t>
            </a:r>
            <a:endParaRPr kumimoji="1" lang="zh-CN" altLang="en-US" sz="4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2800" dirty="0" smtClean="0"/>
              <a:t>#</a:t>
            </a:r>
            <a:r>
              <a:rPr kumimoji="1" lang="en-US" altLang="zh-CN" sz="2800" dirty="0" err="1" smtClean="0"/>
              <a:t>todo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how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consortium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handle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list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attributes</a:t>
            </a:r>
          </a:p>
          <a:p>
            <a:r>
              <a:rPr kumimoji="1" lang="en-US" altLang="zh-CN" sz="2800" dirty="0" smtClean="0"/>
              <a:t>Explain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mode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9387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 smtClean="0"/>
              <a:t>The</a:t>
            </a:r>
            <a:r>
              <a:rPr kumimoji="1" lang="en-US" altLang="zh-CN" sz="4400" dirty="0" smtClean="0"/>
              <a:t> future</a:t>
            </a:r>
            <a:endParaRPr kumimoji="1" lang="zh-CN" altLang="en-US" sz="4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457200" y="2414198"/>
            <a:ext cx="8229600" cy="1627994"/>
          </a:xfrm>
        </p:spPr>
        <p:txBody>
          <a:bodyPr/>
          <a:lstStyle/>
          <a:p>
            <a:pPr marL="203200" indent="0" algn="ctr">
              <a:buNone/>
            </a:pPr>
            <a:r>
              <a:rPr kumimoji="1" lang="en-US" altLang="zh-CN" sz="2800" dirty="0" smtClean="0"/>
              <a:t>We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are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planning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/>
              <a:t>opensource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consortium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and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consort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with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example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plugin</a:t>
            </a:r>
            <a:r>
              <a:rPr kumimoji="1" lang="zh-CN" altLang="en-US" sz="2800" dirty="0" smtClean="0"/>
              <a:t> </a:t>
            </a:r>
            <a:endParaRPr kumimoji="1" lang="en-US" altLang="zh-CN" sz="2800" dirty="0" smtClean="0"/>
          </a:p>
          <a:p>
            <a:pPr marL="203200" indent="0" algn="ctr">
              <a:buNone/>
            </a:pPr>
            <a:r>
              <a:rPr kumimoji="1" lang="en-US" altLang="zh-CN" sz="2800" dirty="0" smtClean="0"/>
              <a:t>Watch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us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/>
              <a:t>https://</a:t>
            </a:r>
            <a:r>
              <a:rPr kumimoji="1" lang="en-US" altLang="zh-CN" sz="2800" dirty="0" err="1"/>
              <a:t>github.com</a:t>
            </a:r>
            <a:r>
              <a:rPr kumimoji="1" lang="en-US" altLang="zh-CN" sz="2800" dirty="0"/>
              <a:t>/</a:t>
            </a:r>
            <a:r>
              <a:rPr kumimoji="1" lang="en-US" altLang="zh-CN" sz="2800" dirty="0" err="1"/>
              <a:t>Demonware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37676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457200" y="2472271"/>
            <a:ext cx="8229600" cy="1979883"/>
          </a:xfrm>
        </p:spPr>
        <p:txBody>
          <a:bodyPr/>
          <a:lstStyle/>
          <a:p>
            <a:pPr marL="203200" indent="0" algn="ctr">
              <a:buNone/>
            </a:pPr>
            <a:r>
              <a:rPr kumimoji="1" lang="en-US" altLang="zh-CN" sz="6000" dirty="0" smtClean="0"/>
              <a:t>Questions</a:t>
            </a:r>
            <a:r>
              <a:rPr kumimoji="1" lang="zh-CN" altLang="en-US" sz="6000" dirty="0"/>
              <a:t>?</a:t>
            </a:r>
            <a:endParaRPr kumimoji="1"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458396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endParaRPr kumimoji="1" lang="zh-CN" altLang="en-US" dirty="0"/>
          </a:p>
        </p:txBody>
      </p:sp>
      <p:pic>
        <p:nvPicPr>
          <p:cNvPr id="6" name="图片 5" descr="cod-blop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085" y="0"/>
            <a:ext cx="9531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games-4-d3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6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457200" y="2466886"/>
            <a:ext cx="8229600" cy="13573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800" dirty="0"/>
          </a:p>
          <a:p>
            <a:pPr marL="0" marR="0" lvl="0" indent="0" algn="ctr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Calibri"/>
              <a:buNone/>
            </a:pPr>
            <a:r>
              <a:rPr lang="en-US" sz="4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zh-CN" altLang="en-US" sz="4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4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China,</a:t>
            </a:r>
            <a:r>
              <a:rPr lang="zh-CN" altLang="en-US" sz="4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4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zh-CN" altLang="en-US" sz="4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4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</a:t>
            </a:r>
            <a:r>
              <a:rPr lang="zh-CN" altLang="en-US" sz="4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4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r>
              <a:rPr lang="zh-CN" altLang="en-US" sz="4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CN" sz="48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48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Calibri"/>
              <a:buNone/>
            </a:pPr>
            <a:endParaRPr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Calibri"/>
              <a:buNone/>
            </a:pPr>
            <a:endParaRPr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 dirty="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2a02ed45cd524a1a9bbe2161b8bf77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44" y="1"/>
            <a:ext cx="9539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0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400" dirty="0" err="1" smtClean="0"/>
              <a:t>Demonware</a:t>
            </a:r>
            <a:r>
              <a:rPr kumimoji="1" lang="en-US" altLang="zh-CN" sz="4400" dirty="0" smtClean="0"/>
              <a:t> Tech</a:t>
            </a:r>
            <a:endParaRPr kumimoji="1" lang="zh-CN" altLang="en-US" sz="44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图片 3" descr="techlogos-big-x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199"/>
            <a:ext cx="8238735" cy="461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6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5400" dirty="0" smtClean="0"/>
              <a:t>The</a:t>
            </a:r>
            <a:r>
              <a:rPr kumimoji="1" lang="zh-CN" altLang="en-US" sz="5400" dirty="0" smtClean="0"/>
              <a:t> </a:t>
            </a:r>
            <a:r>
              <a:rPr kumimoji="1" lang="en-US" altLang="zh-CN" sz="5400" dirty="0" smtClean="0"/>
              <a:t>unpleasant</a:t>
            </a:r>
            <a:r>
              <a:rPr kumimoji="1" lang="zh-CN" altLang="en-US" sz="5400" dirty="0" smtClean="0"/>
              <a:t> </a:t>
            </a:r>
            <a:r>
              <a:rPr kumimoji="1" lang="en-US" altLang="zh-CN" sz="5400" dirty="0" smtClean="0"/>
              <a:t>background</a:t>
            </a:r>
            <a:endParaRPr kumimoji="1" lang="zh-CN" altLang="en-US" sz="54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sz="2800" dirty="0" smtClean="0"/>
          </a:p>
          <a:p>
            <a:r>
              <a:rPr kumimoji="1" lang="en-US" altLang="zh-CN" sz="2800" dirty="0" smtClean="0"/>
              <a:t>Working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with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traditional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datacenter</a:t>
            </a:r>
          </a:p>
          <a:p>
            <a:r>
              <a:rPr kumimoji="1" lang="en-US" altLang="zh-CN" sz="2800" dirty="0" smtClean="0"/>
              <a:t>Dealing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with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lot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of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different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/>
              <a:t>backends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Everybody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has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their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own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way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do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automation</a:t>
            </a:r>
            <a:endParaRPr kumimoji="1" lang="en-US" altLang="zh-CN" sz="2800" dirty="0"/>
          </a:p>
          <a:p>
            <a:r>
              <a:rPr kumimoji="1" lang="en-US" altLang="zh-CN" sz="2800" dirty="0" smtClean="0"/>
              <a:t>Nobody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knows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what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are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the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correct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choices</a:t>
            </a:r>
          </a:p>
          <a:p>
            <a:pPr marL="546100" indent="-342900">
              <a:buFont typeface="+mj-lt"/>
              <a:buAutoNum type="arabicPeriod"/>
            </a:pPr>
            <a:endParaRPr kumimoji="1" lang="en-US" altLang="zh-CN" sz="2800" dirty="0" smtClean="0"/>
          </a:p>
          <a:p>
            <a:pPr marL="20320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792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457200" y="621982"/>
            <a:ext cx="8229600" cy="5504181"/>
          </a:xfrm>
        </p:spPr>
        <p:txBody>
          <a:bodyPr/>
          <a:lstStyle/>
          <a:p>
            <a:pPr marL="203200" indent="0">
              <a:buNone/>
            </a:pPr>
            <a:r>
              <a:rPr kumimoji="1" lang="zh-CN" altLang="zh-CN" sz="2800" b="1" dirty="0"/>
              <a:t> </a:t>
            </a:r>
            <a:r>
              <a:rPr kumimoji="1" lang="en-US" altLang="zh-CN" sz="2800" b="1" dirty="0" smtClean="0"/>
              <a:t>so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we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want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to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pave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smtClean="0"/>
              <a:t>a</a:t>
            </a:r>
            <a:r>
              <a:rPr kumimoji="1" lang="zh-CN" altLang="en-US" sz="2800" b="1" dirty="0" smtClean="0"/>
              <a:t> </a:t>
            </a:r>
            <a:r>
              <a:rPr kumimoji="1" lang="en-US" altLang="zh-CN" sz="2800" b="1" dirty="0" err="1" smtClean="0"/>
              <a:t>vm</a:t>
            </a:r>
            <a:r>
              <a:rPr kumimoji="1" lang="zh-CN" altLang="en-US" sz="2800" b="1" dirty="0" smtClean="0"/>
              <a:t> </a:t>
            </a:r>
            <a:endParaRPr kumimoji="1" lang="en-US" altLang="zh-CN" sz="2800" b="1" dirty="0"/>
          </a:p>
          <a:p>
            <a:pPr marL="203200" indent="0" algn="ctr">
              <a:buNone/>
            </a:pPr>
            <a:endParaRPr kumimoji="1" lang="en-US" altLang="zh-CN" sz="2800" b="1" dirty="0"/>
          </a:p>
          <a:p>
            <a:r>
              <a:rPr kumimoji="1" lang="en-US" altLang="zh-CN" sz="2800" dirty="0"/>
              <a:t>Input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hosts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information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manually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into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CMDB</a:t>
            </a:r>
          </a:p>
          <a:p>
            <a:r>
              <a:rPr kumimoji="1" lang="en-US" altLang="zh-CN" sz="2800" dirty="0" smtClean="0"/>
              <a:t>use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/>
              <a:t>virt</a:t>
            </a:r>
            <a:r>
              <a:rPr kumimoji="1" lang="en-US" altLang="zh-CN" sz="2800" dirty="0"/>
              <a:t>-manage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to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create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virtual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machines</a:t>
            </a:r>
          </a:p>
          <a:p>
            <a:r>
              <a:rPr kumimoji="1" lang="en-US" altLang="zh-CN" sz="2800" dirty="0" smtClean="0"/>
              <a:t>use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cobbler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and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input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the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system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information</a:t>
            </a:r>
          </a:p>
          <a:p>
            <a:r>
              <a:rPr kumimoji="1" lang="en-US" altLang="zh-CN" sz="2800" dirty="0" smtClean="0"/>
              <a:t>Then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use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err="1" smtClean="0"/>
              <a:t>virt</a:t>
            </a:r>
            <a:r>
              <a:rPr kumimoji="1" lang="en-US" altLang="zh-CN" sz="2800" dirty="0" smtClean="0"/>
              <a:t>-manager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to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boot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it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up</a:t>
            </a:r>
            <a:endParaRPr kumimoji="1"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44912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594</Words>
  <Application>Microsoft Macintosh PowerPoint</Application>
  <PresentationFormat>全屏显示(4:3)</PresentationFormat>
  <Paragraphs>135</Paragraphs>
  <Slides>28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Theme</vt:lpstr>
      <vt:lpstr>PowerPoint 演示文稿</vt:lpstr>
      <vt:lpstr>About DemonWare</vt:lpstr>
      <vt:lpstr>PowerPoint 演示文稿</vt:lpstr>
      <vt:lpstr>PowerPoint 演示文稿</vt:lpstr>
      <vt:lpstr>PowerPoint 演示文稿</vt:lpstr>
      <vt:lpstr>PowerPoint 演示文稿</vt:lpstr>
      <vt:lpstr>Demonware Tech</vt:lpstr>
      <vt:lpstr>The unpleasant background</vt:lpstr>
      <vt:lpstr>PowerPoint 演示文稿</vt:lpstr>
      <vt:lpstr>PowerPoint 演示文稿</vt:lpstr>
      <vt:lpstr>The Goal of Consortium </vt:lpstr>
      <vt:lpstr>Core concepts</vt:lpstr>
      <vt:lpstr>API design</vt:lpstr>
      <vt:lpstr>Consortium V1</vt:lpstr>
      <vt:lpstr>Consort</vt:lpstr>
      <vt:lpstr>Problems</vt:lpstr>
      <vt:lpstr>Consortium V2</vt:lpstr>
      <vt:lpstr>The new plugin system </vt:lpstr>
      <vt:lpstr>The great new transitionplanner</vt:lpstr>
      <vt:lpstr>PowerPoint 演示文稿</vt:lpstr>
      <vt:lpstr>Show me the code</vt:lpstr>
      <vt:lpstr>Wokers in Consortium </vt:lpstr>
      <vt:lpstr>Etcd and Arangodb</vt:lpstr>
      <vt:lpstr>Show me a work example</vt:lpstr>
      <vt:lpstr>The Search Engine</vt:lpstr>
      <vt:lpstr>Other cool thing</vt:lpstr>
      <vt:lpstr>The future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woosley xu</cp:lastModifiedBy>
  <cp:revision>20</cp:revision>
  <dcterms:modified xsi:type="dcterms:W3CDTF">2015-08-17T07:34:26Z</dcterms:modified>
</cp:coreProperties>
</file>