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16"/>
  </p:notesMasterIdLst>
  <p:handoutMasterIdLst>
    <p:handoutMasterId r:id="rId17"/>
  </p:handoutMasterIdLst>
  <p:sldIdLst>
    <p:sldId id="273" r:id="rId2"/>
    <p:sldId id="256" r:id="rId3"/>
    <p:sldId id="257" r:id="rId4"/>
    <p:sldId id="277" r:id="rId5"/>
    <p:sldId id="275" r:id="rId6"/>
    <p:sldId id="274" r:id="rId7"/>
    <p:sldId id="266" r:id="rId8"/>
    <p:sldId id="267" r:id="rId9"/>
    <p:sldId id="268" r:id="rId10"/>
    <p:sldId id="269" r:id="rId11"/>
    <p:sldId id="270" r:id="rId12"/>
    <p:sldId id="271" r:id="rId13"/>
    <p:sldId id="278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37" autoAdjust="0"/>
  </p:normalViewPr>
  <p:slideViewPr>
    <p:cSldViewPr snapToObjects="1"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F2919-4E0E-AD4B-A179-A4330FC3398C}" type="datetime1">
              <a:rPr kumimoji="1" lang="zh-CN" altLang="en-US" smtClean="0"/>
              <a:t>2014/11/15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09356-A8EA-8E49-9969-EF476508730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171263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BF5B0-654A-214B-A3BB-5A3DC138875C}" type="datetime1">
              <a:rPr kumimoji="1" lang="zh-CN" altLang="en-US" smtClean="0"/>
              <a:t>2014/11/15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3A327-8A84-3E4F-BEC4-25C2DFB9AB3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70228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3A327-8A84-3E4F-BEC4-25C2DFB9AB36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53163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在</a:t>
            </a:r>
            <a:r>
              <a:rPr kumimoji="1" lang="en-US" altLang="zh-CN" dirty="0" smtClean="0"/>
              <a:t> HTTP </a:t>
            </a:r>
            <a:r>
              <a:rPr kumimoji="1" lang="zh-CN" altLang="en-US" dirty="0" smtClean="0"/>
              <a:t>提供访问的时候会使用</a:t>
            </a:r>
            <a:r>
              <a:rPr kumimoji="1" lang="en-US" altLang="zh-CN" dirty="0" smtClean="0"/>
              <a:t> Token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3A327-8A84-3E4F-BEC4-25C2DFB9AB36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58124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10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leo@docker.cn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10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leo@docker.cn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10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leo@docker.cn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10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leo@docker.cn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10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leo@docker.cn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10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leo@docker.cn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10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leo@docker.cn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10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leo@docker.cn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10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leo@docker.cn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10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leo@docker.cn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10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leo@docker.cn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10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leo@docker.cn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2014</a:t>
            </a:r>
            <a:r>
              <a:rPr lang="zh-CN" altLang="en-US" smtClean="0"/>
              <a:t>年</a:t>
            </a:r>
            <a:r>
              <a:rPr lang="en-US" altLang="zh-CN" smtClean="0"/>
              <a:t>11</a:t>
            </a:r>
            <a:r>
              <a:rPr lang="zh-CN" altLang="en-US" smtClean="0"/>
              <a:t>月</a:t>
            </a:r>
            <a:r>
              <a:rPr lang="en-US" altLang="zh-CN" smtClean="0"/>
              <a:t>10</a:t>
            </a:r>
            <a:r>
              <a:rPr lang="zh-CN" altLang="en-US" smtClean="0"/>
              <a:t>日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leo@docker.cn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16" y="692696"/>
            <a:ext cx="8549961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005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10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leo@docker.cn</a:t>
            </a:r>
            <a:endParaRPr lang="en-US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zh-CN" dirty="0" smtClean="0"/>
              <a:t>Docker PUSH</a:t>
            </a:r>
            <a:endParaRPr kumimoji="1" lang="zh-CN" altLang="en-US" dirty="0"/>
          </a:p>
        </p:txBody>
      </p:sp>
      <p:sp>
        <p:nvSpPr>
          <p:cNvPr id="7" name="竖排文本占位符 2"/>
          <p:cNvSpPr txBox="1">
            <a:spLocks/>
          </p:cNvSpPr>
          <p:nvPr/>
        </p:nvSpPr>
        <p:spPr>
          <a:xfrm>
            <a:off x="457200" y="1484785"/>
            <a:ext cx="7620000" cy="4752528"/>
          </a:xfrm>
          <a:prstGeom prst="rect">
            <a:avLst/>
          </a:prstGeom>
        </p:spPr>
        <p:txBody>
          <a:bodyPr vert="horz"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zh-CN" sz="1600" dirty="0" smtClean="0">
              <a:latin typeface="+mj-lt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[PUT /v1/repositories/&lt;namespace&gt;/&lt;repository&gt;]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把镜像仓库所有的镜像和标签信息组织为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 JSON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格式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 PUT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到服务器。</a:t>
            </a:r>
            <a:endParaRPr kumimoji="1" lang="en-US" altLang="zh-CN" sz="1600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[GET /v1/images/&lt;image&gt;/json]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获取镜像的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JSON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 信息，如果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HTTP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STATUS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CODE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  是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200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， 判定服务器已经有此镜像，不需要有再上传；如果是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404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 ，判断服务器不存在此镜像，进行上传。</a:t>
            </a:r>
            <a:endParaRPr kumimoji="1" lang="en-US" altLang="zh-CN" sz="1600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en-US" sz="1600" b="1" dirty="0" smtClean="0">
                <a:latin typeface="+mj-lt"/>
                <a:ea typeface="微软雅黑"/>
                <a:cs typeface="微软雅黑"/>
              </a:rPr>
              <a:t>[PUT /v1/images/&lt;image&gt;/json] 把镜像的 JSON 信息发送到服务器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。</a:t>
            </a:r>
            <a:endParaRPr kumimoji="1" lang="en-US" altLang="zh-CN" sz="1600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en-US" sz="1600" b="1" dirty="0" smtClean="0">
                <a:latin typeface="+mj-lt"/>
                <a:ea typeface="微软雅黑"/>
                <a:cs typeface="微软雅黑"/>
              </a:rPr>
              <a:t>[PUT /v1/images/&lt;image&gt;/layer] 把镜像目录压缩为 tar 流，放在 HTTP BODY 里面发送到服务器</a:t>
            </a: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en-US" sz="1600" b="1" dirty="0" smtClean="0">
                <a:latin typeface="+mj-lt"/>
                <a:ea typeface="微软雅黑"/>
                <a:cs typeface="微软雅黑"/>
              </a:rPr>
              <a:t>[PUT /v1/images/&lt;image&gt;/checksum]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在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HTTP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HEADER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 中</a:t>
            </a:r>
            <a:r>
              <a:rPr kumimoji="1" lang="en-US" altLang="en-US" sz="1600" b="1" dirty="0" smtClean="0">
                <a:latin typeface="+mj-lt"/>
                <a:ea typeface="微软雅黑"/>
                <a:cs typeface="微软雅黑"/>
              </a:rPr>
              <a:t>发送镜像的 checksum 值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，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X-Docker-Checksum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和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 X-Docker-Checksum-Payload</a:t>
            </a: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en-US" sz="1600" b="1" dirty="0" smtClean="0">
                <a:latin typeface="+mj-lt"/>
                <a:ea typeface="微软雅黑"/>
                <a:cs typeface="微软雅黑"/>
              </a:rPr>
              <a:t>[PUT /v1/repositories/&lt;namespace&gt;/&lt;repository&gt;/tags/&lt;tag&gt;] 向服务器写入镜像和标签的对应信息</a:t>
            </a: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en-US" sz="1600" b="1" dirty="0" smtClean="0">
                <a:latin typeface="+mj-lt"/>
                <a:ea typeface="微软雅黑"/>
                <a:cs typeface="微软雅黑"/>
              </a:rPr>
              <a:t>[PUT /v1/repositories/&lt;namespace&gt;/&lt;repository&gt;/images]</a:t>
            </a:r>
          </a:p>
        </p:txBody>
      </p:sp>
    </p:spTree>
    <p:extLst>
      <p:ext uri="{BB962C8B-B14F-4D97-AF65-F5344CB8AC3E}">
        <p14:creationId xmlns:p14="http://schemas.microsoft.com/office/powerpoint/2010/main" val="1647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10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leo@docker.cn</a:t>
            </a:r>
            <a:endParaRPr lang="en-US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zh-CN" dirty="0" smtClean="0"/>
              <a:t>Docker PULL</a:t>
            </a:r>
            <a:endParaRPr kumimoji="1" lang="zh-CN" altLang="en-US" dirty="0"/>
          </a:p>
        </p:txBody>
      </p:sp>
      <p:sp>
        <p:nvSpPr>
          <p:cNvPr id="7" name="竖排文本占位符 2"/>
          <p:cNvSpPr txBox="1">
            <a:spLocks/>
          </p:cNvSpPr>
          <p:nvPr/>
        </p:nvSpPr>
        <p:spPr>
          <a:xfrm>
            <a:off x="407150" y="1798638"/>
            <a:ext cx="7620000" cy="4373563"/>
          </a:xfrm>
          <a:prstGeom prst="rect">
            <a:avLst/>
          </a:prstGeom>
        </p:spPr>
        <p:txBody>
          <a:bodyPr vert="horz"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zh-CN" sz="1600" dirty="0" smtClean="0">
              <a:latin typeface="+mj-lt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[GET /v1/repositories/&lt;namespace&gt;/&lt;repository&gt;/images] </a:t>
            </a:r>
            <a:r>
              <a:rPr kumimoji="1" lang="en-US" altLang="en-US" sz="1600" b="1" dirty="0" err="1" smtClean="0">
                <a:latin typeface="+mj-lt"/>
                <a:ea typeface="微软雅黑"/>
                <a:cs typeface="微软雅黑"/>
              </a:rPr>
              <a:t>从服务器读取镜像仓库的所有镜像信息</a:t>
            </a:r>
            <a:endParaRPr kumimoji="1" lang="en-US" altLang="en-US" sz="1600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endParaRPr kumimoji="1" lang="en-US" altLang="en-US" sz="1600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zh-CN" sz="1600" b="1" dirty="0">
                <a:latin typeface="+mj-lt"/>
                <a:ea typeface="微软雅黑"/>
                <a:cs typeface="微软雅黑"/>
              </a:rPr>
              <a:t>[GET /v1/repositories/&lt;namespace&gt;/&lt;repository&gt;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/tags] </a:t>
            </a:r>
            <a:r>
              <a:rPr kumimoji="1" lang="en-US" altLang="en-US" sz="1600" b="1" dirty="0" err="1">
                <a:latin typeface="+mj-lt"/>
                <a:ea typeface="微软雅黑"/>
                <a:cs typeface="微软雅黑"/>
              </a:rPr>
              <a:t>从服务器读取镜像仓库</a:t>
            </a:r>
            <a:r>
              <a:rPr kumimoji="1" lang="en-US" altLang="en-US" sz="1600" b="1" dirty="0" err="1" smtClean="0">
                <a:latin typeface="+mj-lt"/>
                <a:ea typeface="微软雅黑"/>
                <a:cs typeface="微软雅黑"/>
              </a:rPr>
              <a:t>的标签</a:t>
            </a:r>
            <a:r>
              <a:rPr kumimoji="1" lang="en-US" altLang="en-US" sz="1600" b="1" dirty="0" smtClean="0">
                <a:latin typeface="+mj-lt"/>
                <a:ea typeface="微软雅黑"/>
                <a:cs typeface="微软雅黑"/>
              </a:rPr>
              <a:t> </a:t>
            </a:r>
            <a:r>
              <a:rPr kumimoji="1" lang="en-US" altLang="en-US" sz="1600" b="1" dirty="0" err="1" smtClean="0">
                <a:latin typeface="+mj-lt"/>
                <a:ea typeface="微软雅黑"/>
                <a:cs typeface="微软雅黑"/>
              </a:rPr>
              <a:t>信息</a:t>
            </a:r>
            <a:endParaRPr kumimoji="1" lang="en-US" altLang="en-US" sz="1600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endParaRPr kumimoji="1" lang="en-US" altLang="en-US" sz="1600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zh-CN" sz="1600" b="1" dirty="0">
                <a:latin typeface="+mj-lt"/>
                <a:ea typeface="微软雅黑"/>
                <a:cs typeface="微软雅黑"/>
              </a:rPr>
              <a:t>[GET /v1/images/&lt;image&gt;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/ancestry]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获取一个镜像的祖先信</a:t>
            </a:r>
            <a:r>
              <a:rPr kumimoji="1" lang="zh-CN" altLang="en-US" sz="1600" b="1" dirty="0">
                <a:latin typeface="+mj-lt"/>
                <a:ea typeface="微软雅黑"/>
                <a:cs typeface="微软雅黑"/>
              </a:rPr>
              <a:t>息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。</a:t>
            </a:r>
            <a:endParaRPr kumimoji="1" lang="en-US" altLang="zh-CN" sz="1600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endParaRPr kumimoji="1" lang="en-US" altLang="zh-CN" sz="1600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[GET /v1/images/&lt;image&gt;/json]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获取镜像的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JSON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 信息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。</a:t>
            </a:r>
            <a:endParaRPr kumimoji="1" lang="en-US" altLang="zh-CN" sz="1600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endParaRPr kumimoji="1" lang="en-US" altLang="zh-CN" sz="1600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en-US" sz="1600" b="1" dirty="0" smtClean="0">
                <a:latin typeface="+mj-lt"/>
                <a:ea typeface="微软雅黑"/>
                <a:cs typeface="微软雅黑"/>
              </a:rPr>
              <a:t>[</a:t>
            </a:r>
            <a:r>
              <a:rPr kumimoji="1" lang="en-US" altLang="zh-CN" sz="1600" b="1" dirty="0">
                <a:latin typeface="+mj-lt"/>
                <a:ea typeface="微软雅黑"/>
                <a:cs typeface="微软雅黑"/>
              </a:rPr>
              <a:t>GET </a:t>
            </a:r>
            <a:r>
              <a:rPr kumimoji="1" lang="en-US" altLang="en-US" sz="1600" b="1" dirty="0" smtClean="0">
                <a:latin typeface="+mj-lt"/>
                <a:ea typeface="微软雅黑"/>
                <a:cs typeface="微软雅黑"/>
              </a:rPr>
              <a:t>/v1/images/&lt;image&gt;/layer] 获取一个镜像的 tar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文件。</a:t>
            </a:r>
            <a:endParaRPr kumimoji="1" lang="en-US" altLang="en-US" sz="1600" b="1" dirty="0" smtClean="0">
              <a:latin typeface="+mj-lt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24457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10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leo@docker.cn</a:t>
            </a:r>
            <a:endParaRPr lang="en-US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zh-CN" dirty="0" smtClean="0"/>
              <a:t>Docker ENcrypt</a:t>
            </a:r>
            <a:endParaRPr kumimoji="1" lang="zh-CN" altLang="en-US" dirty="0"/>
          </a:p>
        </p:txBody>
      </p:sp>
      <p:sp>
        <p:nvSpPr>
          <p:cNvPr id="7" name="竖排文本占位符 2"/>
          <p:cNvSpPr txBox="1">
            <a:spLocks/>
          </p:cNvSpPr>
          <p:nvPr/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zh-CN" dirty="0" smtClean="0">
              <a:latin typeface="+mj-lt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en-US" b="1" dirty="0" smtClean="0">
                <a:latin typeface="+mj-lt"/>
                <a:ea typeface="微软雅黑"/>
                <a:cs typeface="微软雅黑"/>
              </a:rPr>
              <a:t>通过增加 HTTP HEADER 信息扩展 Registry API </a:t>
            </a:r>
            <a:r>
              <a:rPr kumimoji="1" lang="en-US" altLang="en-US" b="1" dirty="0" smtClean="0">
                <a:latin typeface="+mj-lt"/>
                <a:ea typeface="微软雅黑"/>
                <a:cs typeface="微软雅黑"/>
              </a:rPr>
              <a:t>。</a:t>
            </a:r>
          </a:p>
          <a:p>
            <a:pPr marL="914400" lvl="1" indent="-457200">
              <a:buFont typeface="Wingdings" charset="2"/>
              <a:buChar char="u"/>
            </a:pPr>
            <a:endParaRPr kumimoji="1" lang="en-US" altLang="zh-CN" b="1" dirty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zh-CN" altLang="en-US" b="1" dirty="0" smtClean="0">
                <a:latin typeface="+mj-lt"/>
                <a:ea typeface="微软雅黑"/>
                <a:cs typeface="微软雅黑"/>
              </a:rPr>
              <a:t>在</a:t>
            </a:r>
            <a:r>
              <a:rPr kumimoji="1" lang="zh-CN" altLang="en-US" b="1" dirty="0" smtClean="0">
                <a:latin typeface="+mj-lt"/>
                <a:ea typeface="微软雅黑"/>
                <a:cs typeface="微软雅黑"/>
              </a:rPr>
              <a:t>服务器和 </a:t>
            </a:r>
            <a:r>
              <a:rPr kumimoji="1" lang="en-US" altLang="zh-CN" b="1" dirty="0" smtClean="0">
                <a:latin typeface="+mj-lt"/>
                <a:ea typeface="微软雅黑"/>
                <a:cs typeface="微软雅黑"/>
              </a:rPr>
              <a:t>docker client </a:t>
            </a:r>
            <a:r>
              <a:rPr kumimoji="1" lang="zh-CN" altLang="en-US" b="1" dirty="0" smtClean="0">
                <a:latin typeface="+mj-lt"/>
                <a:ea typeface="微软雅黑"/>
                <a:cs typeface="微软雅黑"/>
              </a:rPr>
              <a:t>的 </a:t>
            </a:r>
            <a:r>
              <a:rPr kumimoji="1" lang="en-US" altLang="zh-CN" b="1" dirty="0" smtClean="0">
                <a:latin typeface="+mj-lt"/>
                <a:ea typeface="微软雅黑"/>
                <a:cs typeface="微软雅黑"/>
              </a:rPr>
              <a:t>HTTP HEADER </a:t>
            </a:r>
            <a:r>
              <a:rPr kumimoji="1" lang="zh-CN" altLang="en-US" b="1" dirty="0" smtClean="0">
                <a:latin typeface="+mj-lt"/>
                <a:ea typeface="微软雅黑"/>
                <a:cs typeface="微软雅黑"/>
              </a:rPr>
              <a:t>中增加 </a:t>
            </a:r>
            <a:r>
              <a:rPr kumimoji="1" lang="en-US" altLang="en-US" b="1" dirty="0" smtClean="0">
                <a:latin typeface="+mj-lt"/>
                <a:ea typeface="微软雅黑"/>
                <a:cs typeface="微软雅黑"/>
              </a:rPr>
              <a:t>[X-Docker-Encrypt] </a:t>
            </a:r>
            <a:r>
              <a:rPr kumimoji="1" lang="zh-CN" altLang="en-US" b="1" dirty="0" smtClean="0">
                <a:latin typeface="+mj-lt"/>
                <a:ea typeface="微软雅黑"/>
                <a:cs typeface="微软雅黑"/>
              </a:rPr>
              <a:t>，相互通知是否支持镜像加密</a:t>
            </a:r>
            <a:r>
              <a:rPr kumimoji="1" lang="zh-CN" altLang="en-US" b="1" dirty="0" smtClean="0">
                <a:latin typeface="+mj-lt"/>
                <a:ea typeface="微软雅黑"/>
                <a:cs typeface="微软雅黑"/>
              </a:rPr>
              <a:t>。</a:t>
            </a:r>
            <a:endParaRPr kumimoji="1" lang="en-US" altLang="zh-CN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endParaRPr kumimoji="1" lang="en-US" altLang="en-US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zh-CN" altLang="en-US" b="1" dirty="0" smtClean="0">
                <a:latin typeface="+mj-lt"/>
                <a:ea typeface="微软雅黑"/>
                <a:cs typeface="微软雅黑"/>
              </a:rPr>
              <a:t>在服务器和 </a:t>
            </a:r>
            <a:r>
              <a:rPr kumimoji="1" lang="en-US" altLang="zh-CN" b="1" dirty="0" smtClean="0">
                <a:latin typeface="+mj-lt"/>
                <a:ea typeface="微软雅黑"/>
                <a:cs typeface="微软雅黑"/>
              </a:rPr>
              <a:t>docker client </a:t>
            </a:r>
            <a:r>
              <a:rPr kumimoji="1" lang="zh-CN" altLang="en-US" b="1" dirty="0" smtClean="0">
                <a:latin typeface="+mj-lt"/>
                <a:ea typeface="微软雅黑"/>
                <a:cs typeface="微软雅黑"/>
              </a:rPr>
              <a:t>的 </a:t>
            </a:r>
            <a:r>
              <a:rPr kumimoji="1" lang="en-US" altLang="zh-CN" b="1" dirty="0" smtClean="0">
                <a:latin typeface="+mj-lt"/>
                <a:ea typeface="微软雅黑"/>
                <a:cs typeface="微软雅黑"/>
              </a:rPr>
              <a:t>HTTP HEADER </a:t>
            </a:r>
            <a:r>
              <a:rPr kumimoji="1" lang="zh-CN" altLang="en-US" b="1" dirty="0" smtClean="0">
                <a:latin typeface="+mj-lt"/>
                <a:ea typeface="微软雅黑"/>
                <a:cs typeface="微软雅黑"/>
              </a:rPr>
              <a:t>中增加 </a:t>
            </a:r>
            <a:r>
              <a:rPr kumimoji="1" lang="en-US" altLang="zh-CN" b="1" dirty="0" smtClean="0">
                <a:latin typeface="+mj-lt"/>
                <a:ea typeface="微软雅黑"/>
                <a:cs typeface="微软雅黑"/>
              </a:rPr>
              <a:t>[X-Docker-Sign] </a:t>
            </a:r>
            <a:r>
              <a:rPr kumimoji="1" lang="zh-CN" altLang="en-US" b="1" dirty="0" smtClean="0">
                <a:latin typeface="+mj-lt"/>
                <a:ea typeface="微软雅黑"/>
                <a:cs typeface="微软雅黑"/>
              </a:rPr>
              <a:t>，通知加密和解密的密码签名以验证。</a:t>
            </a:r>
            <a:endParaRPr kumimoji="1" lang="en-US" altLang="zh-CN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endParaRPr kumimoji="1" lang="en-US" altLang="zh-CN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endParaRPr kumimoji="1" lang="en-US" altLang="en-US" b="1" dirty="0" smtClean="0">
              <a:latin typeface="+mj-lt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38604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Python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docker-registry </a:t>
            </a:r>
            <a:r>
              <a:rPr lang="en-US" altLang="zh-CN" dirty="0" err="1" smtClean="0"/>
              <a:t>src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2014</a:t>
            </a:r>
            <a:r>
              <a:rPr lang="zh-CN" altLang="en-US" smtClean="0"/>
              <a:t>年</a:t>
            </a:r>
            <a:r>
              <a:rPr lang="en-US" altLang="zh-CN" smtClean="0"/>
              <a:t>11</a:t>
            </a:r>
            <a:r>
              <a:rPr lang="zh-CN" altLang="en-US" smtClean="0"/>
              <a:t>月</a:t>
            </a:r>
            <a:r>
              <a:rPr lang="en-US" altLang="zh-CN" smtClean="0"/>
              <a:t>10</a:t>
            </a:r>
            <a:r>
              <a:rPr lang="zh-CN" altLang="en-US" smtClean="0"/>
              <a:t>日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leo@docker.cn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竖排文本占位符 2"/>
          <p:cNvSpPr txBox="1">
            <a:spLocks/>
          </p:cNvSpPr>
          <p:nvPr/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zh-CN" dirty="0" smtClean="0">
              <a:latin typeface="+mj-lt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zh-CN" altLang="en-US" b="1" dirty="0" smtClean="0">
                <a:latin typeface="+mj-lt"/>
                <a:ea typeface="微软雅黑"/>
                <a:cs typeface="微软雅黑"/>
              </a:rPr>
              <a:t>核心</a:t>
            </a:r>
            <a:r>
              <a:rPr kumimoji="1" lang="en-US" altLang="zh-CN" b="1" dirty="0" err="1" smtClean="0">
                <a:latin typeface="+mj-lt"/>
                <a:ea typeface="微软雅黑"/>
                <a:cs typeface="微软雅黑"/>
              </a:rPr>
              <a:t>py</a:t>
            </a:r>
            <a:endParaRPr kumimoji="1" lang="en-US" altLang="en-US" b="1" dirty="0" smtClean="0">
              <a:latin typeface="+mj-lt"/>
              <a:ea typeface="微软雅黑"/>
              <a:cs typeface="微软雅黑"/>
            </a:endParaRPr>
          </a:p>
          <a:p>
            <a:pPr marL="1600200" lvl="2" indent="-457200">
              <a:buFont typeface="Wingdings" charset="2"/>
              <a:buChar char="u"/>
            </a:pPr>
            <a:r>
              <a:rPr kumimoji="1" lang="en-US" altLang="en-US" b="1" dirty="0" smtClean="0">
                <a:latin typeface="+mj-lt"/>
                <a:ea typeface="微软雅黑"/>
                <a:cs typeface="微软雅黑"/>
              </a:rPr>
              <a:t>app.py </a:t>
            </a:r>
          </a:p>
          <a:p>
            <a:pPr marL="1600200" lvl="2" indent="-457200">
              <a:buFont typeface="Wingdings" charset="2"/>
              <a:buChar char="u"/>
            </a:pPr>
            <a:r>
              <a:rPr kumimoji="1" lang="en-US" altLang="en-US" b="1" dirty="0" smtClean="0">
                <a:latin typeface="+mj-lt"/>
                <a:ea typeface="微软雅黑"/>
                <a:cs typeface="微软雅黑"/>
              </a:rPr>
              <a:t>index.py </a:t>
            </a:r>
          </a:p>
          <a:p>
            <a:pPr marL="1600200" lvl="2" indent="-457200">
              <a:buFont typeface="Wingdings" charset="2"/>
              <a:buChar char="u"/>
            </a:pPr>
            <a:r>
              <a:rPr kumimoji="1" lang="en-US" altLang="en-US" b="1" dirty="0" smtClean="0">
                <a:latin typeface="+mj-lt"/>
                <a:ea typeface="微软雅黑"/>
                <a:cs typeface="微软雅黑"/>
              </a:rPr>
              <a:t>search.py </a:t>
            </a:r>
          </a:p>
          <a:p>
            <a:pPr marL="1600200" lvl="2" indent="-457200">
              <a:buFont typeface="Wingdings" charset="2"/>
              <a:buChar char="u"/>
            </a:pPr>
            <a:r>
              <a:rPr kumimoji="1" lang="en-US" altLang="en-US" b="1" dirty="0" smtClean="0">
                <a:latin typeface="+mj-lt"/>
                <a:ea typeface="微软雅黑"/>
                <a:cs typeface="微软雅黑"/>
              </a:rPr>
              <a:t>tags.py</a:t>
            </a:r>
          </a:p>
          <a:p>
            <a:pPr marL="1600200" lvl="2" indent="-457200">
              <a:buFont typeface="Wingdings" charset="2"/>
              <a:buChar char="u"/>
            </a:pPr>
            <a:endParaRPr kumimoji="1" lang="en-US" altLang="en-US" b="1" dirty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zh-CN" altLang="en-US" b="1" dirty="0" smtClean="0">
                <a:latin typeface="+mj-lt"/>
                <a:ea typeface="微软雅黑"/>
                <a:cs typeface="微软雅黑"/>
              </a:rPr>
              <a:t>关键路由</a:t>
            </a:r>
            <a:endParaRPr kumimoji="1" lang="en-US" altLang="en-US" b="1" dirty="0" smtClean="0">
              <a:latin typeface="+mj-lt"/>
              <a:ea typeface="微软雅黑"/>
              <a:cs typeface="微软雅黑"/>
            </a:endParaRPr>
          </a:p>
          <a:p>
            <a:pPr marL="1600200" lvl="2" indent="-457200">
              <a:buFont typeface="Wingdings" charset="2"/>
              <a:buChar char="u"/>
            </a:pPr>
            <a:r>
              <a:rPr kumimoji="1" lang="en-US" altLang="en-US" b="1" dirty="0" smtClean="0">
                <a:latin typeface="+mj-lt"/>
                <a:ea typeface="微软雅黑"/>
                <a:cs typeface="微软雅黑"/>
              </a:rPr>
              <a:t>/</a:t>
            </a:r>
            <a:r>
              <a:rPr kumimoji="1" lang="en-US" altLang="en-US" b="1" dirty="0">
                <a:latin typeface="+mj-lt"/>
                <a:ea typeface="微软雅黑"/>
                <a:cs typeface="微软雅黑"/>
              </a:rPr>
              <a:t>v1/_ping </a:t>
            </a:r>
            <a:endParaRPr kumimoji="1" lang="en-US" altLang="en-US" b="1" dirty="0" smtClean="0">
              <a:latin typeface="+mj-lt"/>
              <a:ea typeface="微软雅黑"/>
              <a:cs typeface="微软雅黑"/>
            </a:endParaRPr>
          </a:p>
          <a:p>
            <a:pPr marL="1600200" lvl="2" indent="-457200">
              <a:buFont typeface="Wingdings" charset="2"/>
              <a:buChar char="u"/>
            </a:pPr>
            <a:r>
              <a:rPr kumimoji="1" lang="en-US" altLang="en-US" b="1" dirty="0" smtClean="0">
                <a:latin typeface="+mj-lt"/>
                <a:ea typeface="微软雅黑"/>
                <a:cs typeface="微软雅黑"/>
              </a:rPr>
              <a:t>/</a:t>
            </a:r>
            <a:r>
              <a:rPr kumimoji="1" lang="en-US" altLang="en-US" b="1" dirty="0">
                <a:latin typeface="+mj-lt"/>
                <a:ea typeface="微软雅黑"/>
                <a:cs typeface="微软雅黑"/>
              </a:rPr>
              <a:t>v1/search </a:t>
            </a:r>
            <a:endParaRPr kumimoji="1" lang="en-US" altLang="en-US" b="1" dirty="0" smtClean="0">
              <a:latin typeface="+mj-lt"/>
              <a:ea typeface="微软雅黑"/>
              <a:cs typeface="微软雅黑"/>
            </a:endParaRPr>
          </a:p>
          <a:p>
            <a:pPr marL="1600200" lvl="2" indent="-457200">
              <a:buFont typeface="Wingdings" charset="2"/>
              <a:buChar char="u"/>
            </a:pPr>
            <a:r>
              <a:rPr kumimoji="1" lang="en-US" altLang="en-US" b="1" dirty="0" smtClean="0">
                <a:latin typeface="+mj-lt"/>
                <a:ea typeface="微软雅黑"/>
                <a:cs typeface="微软雅黑"/>
              </a:rPr>
              <a:t>/</a:t>
            </a:r>
            <a:r>
              <a:rPr kumimoji="1" lang="en-US" altLang="en-US" b="1" dirty="0">
                <a:latin typeface="+mj-lt"/>
                <a:ea typeface="微软雅黑"/>
                <a:cs typeface="微软雅黑"/>
              </a:rPr>
              <a:t>v1/users </a:t>
            </a:r>
            <a:endParaRPr kumimoji="1" lang="en-US" altLang="en-US" b="1" dirty="0" smtClean="0">
              <a:latin typeface="+mj-lt"/>
              <a:ea typeface="微软雅黑"/>
              <a:cs typeface="微软雅黑"/>
            </a:endParaRPr>
          </a:p>
          <a:p>
            <a:pPr marL="1600200" lvl="2" indent="-457200">
              <a:buFont typeface="Wingdings" charset="2"/>
              <a:buChar char="u"/>
            </a:pPr>
            <a:r>
              <a:rPr kumimoji="1" lang="en-US" altLang="en-US" b="1" dirty="0" smtClean="0">
                <a:latin typeface="+mj-lt"/>
                <a:ea typeface="微软雅黑"/>
                <a:cs typeface="微软雅黑"/>
              </a:rPr>
              <a:t>/</a:t>
            </a:r>
            <a:r>
              <a:rPr kumimoji="1" lang="en-US" altLang="en-US" b="1" dirty="0">
                <a:latin typeface="+mj-lt"/>
                <a:ea typeface="微软雅黑"/>
                <a:cs typeface="微软雅黑"/>
              </a:rPr>
              <a:t>v1/repositories </a:t>
            </a:r>
            <a:endParaRPr kumimoji="1" lang="en-US" altLang="en-US" b="1" dirty="0" smtClean="0">
              <a:latin typeface="+mj-lt"/>
              <a:ea typeface="微软雅黑"/>
              <a:cs typeface="微软雅黑"/>
            </a:endParaRPr>
          </a:p>
          <a:p>
            <a:pPr marL="1600200" lvl="2" indent="-457200">
              <a:buFont typeface="Wingdings" charset="2"/>
              <a:buChar char="u"/>
            </a:pPr>
            <a:r>
              <a:rPr kumimoji="1" lang="en-US" altLang="en-US" b="1" dirty="0" smtClean="0">
                <a:latin typeface="+mj-lt"/>
                <a:ea typeface="微软雅黑"/>
                <a:cs typeface="微软雅黑"/>
              </a:rPr>
              <a:t>/</a:t>
            </a:r>
            <a:r>
              <a:rPr kumimoji="1" lang="en-US" altLang="en-US" b="1" dirty="0" smtClean="0">
                <a:latin typeface="+mj-lt"/>
                <a:ea typeface="微软雅黑"/>
                <a:cs typeface="微软雅黑"/>
              </a:rPr>
              <a:t>v1/images</a:t>
            </a:r>
            <a:endParaRPr kumimoji="1" lang="en-US" altLang="en-US" sz="2000" b="1" dirty="0" smtClean="0">
              <a:latin typeface="+mj-lt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836919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7916" y="2204864"/>
            <a:ext cx="5791200" cy="1371600"/>
          </a:xfrm>
        </p:spPr>
        <p:txBody>
          <a:bodyPr/>
          <a:lstStyle/>
          <a:p>
            <a:r>
              <a:rPr lang="en-US" altLang="zh-CN" dirty="0" smtClean="0"/>
              <a:t>End &amp; Thanks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10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leo@docker.cn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2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sz="10000" dirty="0"/>
              <a:t>Docker </a:t>
            </a:r>
            <a:r>
              <a:rPr kumimoji="1" lang="en-US" altLang="zh-CN" sz="10000" dirty="0" smtClean="0"/>
              <a:t>&amp;</a:t>
            </a:r>
            <a:br>
              <a:rPr kumimoji="1" lang="en-US" altLang="zh-CN" sz="10000" dirty="0" smtClean="0"/>
            </a:br>
            <a:r>
              <a:rPr kumimoji="1" lang="en-US" altLang="zh-CN" sz="10000" dirty="0" smtClean="0"/>
              <a:t>registry</a:t>
            </a:r>
            <a:endParaRPr kumimoji="1" lang="zh-CN" altLang="en-US" sz="10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3129" y="4973659"/>
            <a:ext cx="6858000" cy="914400"/>
          </a:xfrm>
        </p:spPr>
        <p:txBody>
          <a:bodyPr/>
          <a:lstStyle/>
          <a:p>
            <a:r>
              <a:rPr kumimoji="1" lang="zh-CN" altLang="en-US" dirty="0"/>
              <a:t>孟繁亮</a:t>
            </a:r>
            <a:endParaRPr kumimoji="1" lang="en-US" altLang="zh-CN" dirty="0" smtClean="0"/>
          </a:p>
          <a:p>
            <a:r>
              <a:rPr kumimoji="1" lang="en-US" altLang="zh-CN" dirty="0" smtClean="0"/>
              <a:t>Docker.cn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162848" y="5518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2066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kumimoji="1" lang="en-US" altLang="zh-CN" dirty="0"/>
              <a:t>agenda</a:t>
            </a:r>
            <a:endParaRPr kumimoji="1" lang="zh-CN" altLang="en-US" dirty="0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endParaRPr kumimoji="1" lang="en-US" altLang="zh-CN" dirty="0" smtClean="0"/>
          </a:p>
          <a:p>
            <a:pPr marL="457200" indent="-457200">
              <a:buFont typeface="Wingdings" charset="2"/>
              <a:buChar char="u"/>
            </a:pPr>
            <a:r>
              <a:rPr kumimoji="1" lang="en-US" altLang="zh-CN" dirty="0" smtClean="0">
                <a:latin typeface="+mj-lt"/>
                <a:ea typeface="微软雅黑"/>
                <a:cs typeface="微软雅黑"/>
              </a:rPr>
              <a:t>Docker</a:t>
            </a:r>
            <a:r>
              <a:rPr kumimoji="1" lang="zh-CN" altLang="en-US" dirty="0">
                <a:latin typeface="+mj-lt"/>
                <a:ea typeface="微软雅黑"/>
                <a:cs typeface="微软雅黑"/>
              </a:rPr>
              <a:t> </a:t>
            </a:r>
            <a:r>
              <a:rPr kumimoji="1" lang="en-US" altLang="zh-CN" dirty="0" smtClean="0">
                <a:latin typeface="+mj-lt"/>
                <a:ea typeface="微软雅黑"/>
                <a:cs typeface="微软雅黑"/>
              </a:rPr>
              <a:t>local</a:t>
            </a:r>
          </a:p>
          <a:p>
            <a:pPr marL="457200" indent="-457200">
              <a:buFont typeface="Wingdings" charset="2"/>
              <a:buChar char="u"/>
            </a:pPr>
            <a:r>
              <a:rPr kumimoji="1" lang="en-US" altLang="zh-CN" dirty="0" err="1" smtClean="0">
                <a:latin typeface="+mj-lt"/>
                <a:ea typeface="微软雅黑"/>
                <a:cs typeface="微软雅黑"/>
              </a:rPr>
              <a:t>Docke</a:t>
            </a:r>
            <a:r>
              <a:rPr kumimoji="1" lang="en-US" altLang="zh-CN" dirty="0" smtClean="0">
                <a:latin typeface="+mj-lt"/>
                <a:ea typeface="微软雅黑"/>
                <a:cs typeface="微软雅黑"/>
              </a:rPr>
              <a:t> </a:t>
            </a:r>
            <a:r>
              <a:rPr kumimoji="1" lang="en-US" altLang="zh-CN" dirty="0" err="1" smtClean="0">
                <a:latin typeface="+mj-lt"/>
                <a:ea typeface="微软雅黑"/>
                <a:cs typeface="微软雅黑"/>
              </a:rPr>
              <a:t>client&amp;registry&amp;index</a:t>
            </a:r>
            <a:endParaRPr kumimoji="1" lang="en-US" altLang="zh-CN" dirty="0" smtClean="0">
              <a:latin typeface="+mj-lt"/>
              <a:ea typeface="微软雅黑"/>
              <a:cs typeface="微软雅黑"/>
            </a:endParaRPr>
          </a:p>
          <a:p>
            <a:pPr marL="457200" indent="-457200">
              <a:buFont typeface="Wingdings" charset="2"/>
              <a:buChar char="u"/>
            </a:pPr>
            <a:r>
              <a:rPr kumimoji="1" lang="en-US" altLang="zh-CN" dirty="0" smtClean="0">
                <a:latin typeface="+mj-lt"/>
                <a:ea typeface="微软雅黑"/>
                <a:cs typeface="微软雅黑"/>
              </a:rPr>
              <a:t>Docker Hub</a:t>
            </a:r>
            <a:r>
              <a:rPr kumimoji="1" lang="zh-CN" altLang="en-US" dirty="0" smtClean="0">
                <a:latin typeface="+mj-lt"/>
                <a:ea typeface="微软雅黑"/>
                <a:cs typeface="微软雅黑"/>
              </a:rPr>
              <a:t> </a:t>
            </a:r>
            <a:r>
              <a:rPr kumimoji="1" lang="en-US" altLang="zh-CN" dirty="0" smtClean="0">
                <a:latin typeface="+mj-lt"/>
                <a:ea typeface="微软雅黑"/>
                <a:cs typeface="微软雅黑"/>
              </a:rPr>
              <a:t>&amp;</a:t>
            </a:r>
            <a:r>
              <a:rPr kumimoji="1" lang="zh-CN" altLang="en-US" dirty="0" smtClean="0">
                <a:latin typeface="+mj-lt"/>
                <a:ea typeface="微软雅黑"/>
                <a:cs typeface="微软雅黑"/>
              </a:rPr>
              <a:t> </a:t>
            </a:r>
            <a:r>
              <a:rPr kumimoji="1" lang="en-US" altLang="zh-CN" dirty="0" smtClean="0">
                <a:latin typeface="+mj-lt"/>
                <a:ea typeface="微软雅黑"/>
                <a:cs typeface="微软雅黑"/>
              </a:rPr>
              <a:t>Registry API </a:t>
            </a:r>
          </a:p>
          <a:p>
            <a:pPr marL="457200" indent="-457200">
              <a:buFont typeface="Wingdings" charset="2"/>
              <a:buChar char="u"/>
            </a:pPr>
            <a:r>
              <a:rPr kumimoji="1" lang="en-US" altLang="en-US" dirty="0" err="1" smtClean="0">
                <a:latin typeface="+mj-lt"/>
                <a:ea typeface="微软雅黑"/>
                <a:cs typeface="微软雅黑"/>
              </a:rPr>
              <a:t>扩展</a:t>
            </a:r>
            <a:r>
              <a:rPr kumimoji="1" lang="en-US" altLang="en-US" dirty="0" smtClean="0">
                <a:latin typeface="+mj-lt"/>
                <a:ea typeface="微软雅黑"/>
                <a:cs typeface="微软雅黑"/>
              </a:rPr>
              <a:t> Docker</a:t>
            </a:r>
            <a:r>
              <a:rPr kumimoji="1" lang="zh-CN" altLang="en-US" dirty="0" smtClean="0">
                <a:latin typeface="+mj-lt"/>
                <a:ea typeface="微软雅黑"/>
                <a:cs typeface="微软雅黑"/>
              </a:rPr>
              <a:t> </a:t>
            </a:r>
            <a:r>
              <a:rPr kumimoji="1" lang="en-US" altLang="en-US" dirty="0" smtClean="0">
                <a:latin typeface="+mj-lt"/>
                <a:ea typeface="微软雅黑"/>
                <a:cs typeface="微软雅黑"/>
              </a:rPr>
              <a:t>API</a:t>
            </a:r>
          </a:p>
          <a:p>
            <a:pPr marL="457200" indent="-457200">
              <a:buFont typeface="Wingdings" charset="2"/>
              <a:buChar char="u"/>
            </a:pPr>
            <a:r>
              <a:rPr kumimoji="1" lang="en-US" altLang="zh-CN" dirty="0" smtClean="0">
                <a:latin typeface="+mj-lt"/>
                <a:ea typeface="微软雅黑"/>
                <a:cs typeface="微软雅黑"/>
              </a:rPr>
              <a:t>Python docker-registry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2014年11月10日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leo</a:t>
            </a:r>
            <a:r>
              <a:rPr lang="en-US" dirty="0" smtClean="0"/>
              <a:t>@docker.cn</a:t>
            </a:r>
            <a:endParaRPr 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2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Docker</a:t>
            </a:r>
            <a:br>
              <a:rPr lang="en-US" altLang="zh-CN" dirty="0" smtClean="0"/>
            </a:br>
            <a:r>
              <a:rPr lang="en-US" altLang="zh-CN" dirty="0" smtClean="0"/>
              <a:t>Python project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2014</a:t>
            </a:r>
            <a:r>
              <a:rPr lang="zh-CN" altLang="en-US" smtClean="0"/>
              <a:t>年</a:t>
            </a:r>
            <a:r>
              <a:rPr lang="en-US" altLang="zh-CN" smtClean="0"/>
              <a:t>11</a:t>
            </a:r>
            <a:r>
              <a:rPr lang="zh-CN" altLang="en-US" smtClean="0"/>
              <a:t>月</a:t>
            </a:r>
            <a:r>
              <a:rPr lang="en-US" altLang="zh-CN" smtClean="0"/>
              <a:t>10</a:t>
            </a:r>
            <a:r>
              <a:rPr lang="zh-CN" altLang="en-US" smtClean="0"/>
              <a:t>日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leo@docker.cn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竖排文本占位符 2"/>
          <p:cNvSpPr txBox="1">
            <a:spLocks/>
          </p:cNvSpPr>
          <p:nvPr/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zh-CN" sz="2400" dirty="0" smtClean="0"/>
          </a:p>
          <a:p>
            <a:pPr marL="914400" lvl="1" indent="-457200">
              <a:buFont typeface="Wingdings" charset="2"/>
              <a:buChar char="u"/>
            </a:pPr>
            <a:r>
              <a:rPr kumimoji="1" lang="sv-SE" altLang="zh-CN" sz="2400" b="1" dirty="0">
                <a:solidFill>
                  <a:schemeClr val="tx2"/>
                </a:solidFill>
                <a:latin typeface="+mj-lt"/>
                <a:ea typeface="微软雅黑"/>
                <a:cs typeface="微软雅黑"/>
              </a:rPr>
              <a:t>docker-registry</a:t>
            </a:r>
          </a:p>
          <a:p>
            <a:pPr marL="914400" lvl="1" indent="-457200">
              <a:buFont typeface="Wingdings" charset="2"/>
              <a:buChar char="u"/>
            </a:pPr>
            <a:r>
              <a:rPr kumimoji="1" lang="sv-SE" altLang="zh-CN" sz="2400" b="1" dirty="0">
                <a:latin typeface="+mj-lt"/>
                <a:ea typeface="微软雅黑"/>
                <a:cs typeface="微软雅黑"/>
              </a:rPr>
              <a:t>fig</a:t>
            </a:r>
          </a:p>
          <a:p>
            <a:pPr marL="914400" lvl="1" indent="-457200">
              <a:buFont typeface="Wingdings" charset="2"/>
              <a:buChar char="u"/>
            </a:pPr>
            <a:endParaRPr kumimoji="1" lang="sv-SE" altLang="zh-CN" sz="2400" b="1" dirty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sv-SE" altLang="zh-CN" sz="2400" b="1" dirty="0">
                <a:latin typeface="+mj-lt"/>
                <a:ea typeface="微软雅黑"/>
                <a:cs typeface="微软雅黑"/>
              </a:rPr>
              <a:t>docker-py</a:t>
            </a:r>
          </a:p>
          <a:p>
            <a:pPr marL="914400" lvl="1" indent="-457200">
              <a:buFont typeface="Wingdings" charset="2"/>
              <a:buChar char="u"/>
            </a:pPr>
            <a:r>
              <a:rPr kumimoji="1" lang="sv-SE" altLang="zh-CN" sz="2400" b="1" dirty="0">
                <a:latin typeface="+mj-lt"/>
                <a:ea typeface="微软雅黑"/>
                <a:cs typeface="微软雅黑"/>
              </a:rPr>
              <a:t>bender</a:t>
            </a:r>
          </a:p>
          <a:p>
            <a:pPr marL="914400" lvl="1" indent="-457200">
              <a:buFont typeface="Wingdings" charset="2"/>
              <a:buChar char="u"/>
            </a:pPr>
            <a:r>
              <a:rPr kumimoji="1" lang="sv-SE" altLang="zh-CN" sz="2400" b="1" dirty="0">
                <a:latin typeface="+mj-lt"/>
                <a:ea typeface="微软雅黑"/>
                <a:cs typeface="微软雅黑"/>
              </a:rPr>
              <a:t>openstack-docker</a:t>
            </a:r>
          </a:p>
          <a:p>
            <a:pPr marL="914400" lvl="1" indent="-457200">
              <a:buFont typeface="Wingdings" charset="2"/>
              <a:buChar char="u"/>
            </a:pPr>
            <a:r>
              <a:rPr kumimoji="1" lang="sv-SE" altLang="zh-CN" sz="2400" b="1" dirty="0">
                <a:latin typeface="+mj-lt"/>
                <a:ea typeface="微软雅黑"/>
                <a:cs typeface="微软雅黑"/>
              </a:rPr>
              <a:t>openstack-heat-docke</a:t>
            </a:r>
          </a:p>
          <a:p>
            <a:pPr marL="914400" lvl="1" indent="-457200">
              <a:buFont typeface="Wingdings" charset="2"/>
              <a:buChar char="u"/>
            </a:pPr>
            <a:r>
              <a:rPr kumimoji="1" lang="sv-SE" altLang="zh-CN" sz="2400" b="1" dirty="0">
                <a:latin typeface="+mj-lt"/>
                <a:ea typeface="微软雅黑"/>
                <a:cs typeface="微软雅黑"/>
              </a:rPr>
              <a:t>docker-status</a:t>
            </a:r>
            <a:endParaRPr kumimoji="1" lang="en-US" altLang="zh-CN" sz="2400" b="1" dirty="0" smtClean="0">
              <a:latin typeface="+mj-lt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97992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Docker - local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2014</a:t>
            </a:r>
            <a:r>
              <a:rPr lang="zh-CN" altLang="en-US" smtClean="0"/>
              <a:t>年</a:t>
            </a:r>
            <a:r>
              <a:rPr lang="en-US" altLang="zh-CN" smtClean="0"/>
              <a:t>11</a:t>
            </a:r>
            <a:r>
              <a:rPr lang="zh-CN" altLang="en-US" smtClean="0"/>
              <a:t>月</a:t>
            </a:r>
            <a:r>
              <a:rPr lang="en-US" altLang="zh-CN" smtClean="0"/>
              <a:t>10</a:t>
            </a:r>
            <a:r>
              <a:rPr lang="zh-CN" altLang="en-US" smtClean="0"/>
              <a:t>日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leo@docker.cn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5292080" y="3200187"/>
            <a:ext cx="272764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>
                <a:solidFill>
                  <a:schemeClr val="tx1"/>
                </a:solidFill>
              </a:rPr>
              <a:t>DAEMON</a:t>
            </a:r>
          </a:p>
          <a:p>
            <a:pPr algn="ctr"/>
            <a:r>
              <a:rPr lang="en-US" altLang="zh-CN" sz="3600" b="1" dirty="0" smtClean="0">
                <a:solidFill>
                  <a:schemeClr val="tx1"/>
                </a:solidFill>
              </a:rPr>
              <a:t>SERVICE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27584" y="3452215"/>
            <a:ext cx="244827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>
                <a:solidFill>
                  <a:schemeClr val="tx1"/>
                </a:solidFill>
              </a:rPr>
              <a:t>CLIENT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9" name="上下箭头 8"/>
          <p:cNvSpPr/>
          <p:nvPr/>
        </p:nvSpPr>
        <p:spPr>
          <a:xfrm rot="16200000">
            <a:off x="4140612" y="3259517"/>
            <a:ext cx="456084" cy="1177484"/>
          </a:xfrm>
          <a:prstGeom prst="upDown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4365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2883" y="124338"/>
            <a:ext cx="5791200" cy="1371600"/>
          </a:xfrm>
        </p:spPr>
        <p:txBody>
          <a:bodyPr/>
          <a:lstStyle/>
          <a:p>
            <a:r>
              <a:rPr lang="en-US" altLang="zh-CN" dirty="0" smtClean="0"/>
              <a:t>docker-registry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2014</a:t>
            </a:r>
            <a:r>
              <a:rPr lang="zh-CN" altLang="en-US" smtClean="0"/>
              <a:t>年</a:t>
            </a:r>
            <a:r>
              <a:rPr lang="en-US" altLang="zh-CN" smtClean="0"/>
              <a:t>11</a:t>
            </a:r>
            <a:r>
              <a:rPr lang="zh-CN" altLang="en-US" smtClean="0"/>
              <a:t>月</a:t>
            </a:r>
            <a:r>
              <a:rPr lang="en-US" altLang="zh-CN" smtClean="0"/>
              <a:t>10</a:t>
            </a:r>
            <a:r>
              <a:rPr lang="zh-CN" altLang="en-US" smtClean="0"/>
              <a:t>日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leo@docker.cn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4932040" y="2204864"/>
            <a:ext cx="244827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>
                <a:solidFill>
                  <a:schemeClr val="tx1"/>
                </a:solidFill>
              </a:rPr>
              <a:t>registry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87624" y="2189675"/>
            <a:ext cx="244827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>
                <a:solidFill>
                  <a:schemeClr val="tx1"/>
                </a:solidFill>
              </a:rPr>
              <a:t>index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03848" y="4509120"/>
            <a:ext cx="244827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>
                <a:solidFill>
                  <a:schemeClr val="tx1"/>
                </a:solidFill>
              </a:rPr>
              <a:t>client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上下箭头 9"/>
          <p:cNvSpPr/>
          <p:nvPr/>
        </p:nvSpPr>
        <p:spPr>
          <a:xfrm rot="18900000">
            <a:off x="3092868" y="2790969"/>
            <a:ext cx="456084" cy="1922920"/>
          </a:xfrm>
          <a:prstGeom prst="upDown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上下箭头 10"/>
          <p:cNvSpPr/>
          <p:nvPr/>
        </p:nvSpPr>
        <p:spPr>
          <a:xfrm rot="2700000">
            <a:off x="5413503" y="2782993"/>
            <a:ext cx="456084" cy="1922920"/>
          </a:xfrm>
          <a:prstGeom prst="upDown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上下箭头 11"/>
          <p:cNvSpPr/>
          <p:nvPr/>
        </p:nvSpPr>
        <p:spPr>
          <a:xfrm rot="16200000">
            <a:off x="4073855" y="2012166"/>
            <a:ext cx="456084" cy="1177484"/>
          </a:xfrm>
          <a:prstGeom prst="upDown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4213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en-US" dirty="0" smtClean="0"/>
              <a:t>Docker local storage</a:t>
            </a:r>
            <a:endParaRPr kumimoji="1"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10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leo@docker.cn</a:t>
            </a:r>
            <a:endParaRPr lang="en-US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竖排文本占位符 2"/>
          <p:cNvSpPr txBox="1">
            <a:spLocks/>
          </p:cNvSpPr>
          <p:nvPr/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zh-CN" sz="1800" dirty="0" smtClean="0"/>
          </a:p>
          <a:p>
            <a:pPr marL="914400" lvl="1" indent="-457200">
              <a:buFont typeface="Wingdings" charset="2"/>
              <a:buChar char="u"/>
            </a:pPr>
            <a:r>
              <a:rPr kumimoji="1" lang="zh-CN" altLang="en-US" sz="1800" b="1" dirty="0" smtClean="0">
                <a:latin typeface="+mj-lt"/>
                <a:ea typeface="微软雅黑"/>
                <a:cs typeface="微软雅黑"/>
              </a:rPr>
              <a:t>存储路径</a:t>
            </a:r>
            <a:r>
              <a:rPr kumimoji="1" lang="en-US" altLang="zh-CN" sz="1800" b="1" dirty="0" smtClean="0">
                <a:latin typeface="+mj-lt"/>
                <a:ea typeface="微软雅黑"/>
                <a:cs typeface="微软雅黑"/>
              </a:rPr>
              <a:t> /</a:t>
            </a:r>
            <a:r>
              <a:rPr kumimoji="1" lang="en-US" altLang="zh-CN" sz="1800" b="1" dirty="0" err="1" smtClean="0">
                <a:latin typeface="+mj-lt"/>
                <a:ea typeface="微软雅黑"/>
                <a:cs typeface="微软雅黑"/>
              </a:rPr>
              <a:t>var</a:t>
            </a:r>
            <a:r>
              <a:rPr kumimoji="1" lang="en-US" altLang="zh-CN" sz="1800" b="1" dirty="0" smtClean="0">
                <a:latin typeface="+mj-lt"/>
                <a:ea typeface="微软雅黑"/>
                <a:cs typeface="微软雅黑"/>
              </a:rPr>
              <a:t>/lib/docker </a:t>
            </a:r>
            <a:r>
              <a:rPr kumimoji="1" lang="zh-CN" altLang="en-US" sz="1800" b="1" dirty="0" smtClean="0">
                <a:latin typeface="+mj-lt"/>
                <a:ea typeface="微软雅黑"/>
                <a:cs typeface="微软雅黑"/>
              </a:rPr>
              <a:t>或者</a:t>
            </a:r>
            <a:r>
              <a:rPr kumimoji="1" lang="en-US" altLang="zh-CN" sz="1800" b="1" dirty="0" smtClean="0">
                <a:latin typeface="+mj-lt"/>
                <a:ea typeface="微软雅黑"/>
                <a:cs typeface="微软雅黑"/>
              </a:rPr>
              <a:t> docker -d -g /</a:t>
            </a:r>
            <a:r>
              <a:rPr kumimoji="1" lang="en-US" altLang="zh-CN" sz="1800" b="1" dirty="0" smtClean="0">
                <a:latin typeface="+mj-lt"/>
                <a:ea typeface="微软雅黑"/>
                <a:cs typeface="微软雅黑"/>
              </a:rPr>
              <a:t>xxx/somewhere</a:t>
            </a:r>
          </a:p>
          <a:p>
            <a:pPr marL="914400" lvl="1" indent="-457200">
              <a:buFont typeface="Wingdings" charset="2"/>
              <a:buChar char="u"/>
            </a:pPr>
            <a:endParaRPr kumimoji="1" lang="en-US" altLang="zh-CN" sz="1800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zh-CN" altLang="en-US" sz="1800" b="1" dirty="0" smtClean="0">
                <a:latin typeface="+mj-lt"/>
                <a:ea typeface="微软雅黑"/>
                <a:cs typeface="微软雅黑"/>
              </a:rPr>
              <a:t>镜像仓库信息存储</a:t>
            </a:r>
            <a:r>
              <a:rPr kumimoji="1" lang="en-US" altLang="zh-CN" sz="1800" b="1" dirty="0" smtClean="0">
                <a:latin typeface="+mj-lt"/>
                <a:ea typeface="微软雅黑"/>
                <a:cs typeface="微软雅黑"/>
              </a:rPr>
              <a:t> </a:t>
            </a:r>
            <a:endParaRPr kumimoji="1" lang="en-US" altLang="zh-CN" sz="1800" b="1" dirty="0" smtClean="0">
              <a:latin typeface="+mj-lt"/>
              <a:ea typeface="微软雅黑"/>
              <a:cs typeface="微软雅黑"/>
            </a:endParaRPr>
          </a:p>
          <a:p>
            <a:pPr marL="1600200" lvl="2" indent="-457200">
              <a:buFont typeface="Wingdings" charset="2"/>
              <a:buChar char="u"/>
            </a:pP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repositories-</a:t>
            </a:r>
            <a:r>
              <a:rPr kumimoji="1" lang="en-US" altLang="zh-CN" sz="1600" b="1" dirty="0" err="1" smtClean="0">
                <a:latin typeface="+mj-lt"/>
                <a:ea typeface="微软雅黑"/>
                <a:cs typeface="微软雅黑"/>
              </a:rPr>
              <a:t>aufs</a:t>
            </a:r>
            <a:endParaRPr kumimoji="1" lang="en-US" altLang="zh-CN" sz="1600" b="1" dirty="0" smtClean="0">
              <a:latin typeface="+mj-lt"/>
              <a:ea typeface="微软雅黑"/>
              <a:cs typeface="微软雅黑"/>
            </a:endParaRPr>
          </a:p>
          <a:p>
            <a:pPr marL="1600200" lvl="2" indent="-457200">
              <a:buFont typeface="Wingdings" charset="2"/>
              <a:buChar char="u"/>
            </a:pP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repositories-</a:t>
            </a:r>
            <a:r>
              <a:rPr kumimoji="1" lang="en-US" altLang="zh-CN" sz="1600" b="1" dirty="0" err="1" smtClean="0">
                <a:latin typeface="+mj-lt"/>
                <a:ea typeface="微软雅黑"/>
                <a:cs typeface="微软雅黑"/>
              </a:rPr>
              <a:t>devicemapper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 …</a:t>
            </a:r>
          </a:p>
          <a:p>
            <a:pPr marL="914400" lvl="1" indent="-457200">
              <a:buFont typeface="Wingdings" charset="2"/>
              <a:buChar char="u"/>
            </a:pPr>
            <a:endParaRPr kumimoji="1" lang="en-US" altLang="zh-CN" sz="1800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zh-CN" sz="1800" b="1" dirty="0" smtClean="0">
                <a:latin typeface="+mj-lt"/>
                <a:ea typeface="微软雅黑"/>
                <a:cs typeface="微软雅黑"/>
              </a:rPr>
              <a:t>AUFS</a:t>
            </a:r>
            <a:r>
              <a:rPr kumimoji="1" lang="zh-CN" altLang="en-US" sz="1800" b="1" dirty="0" smtClean="0">
                <a:latin typeface="+mj-lt"/>
                <a:ea typeface="微软雅黑"/>
                <a:cs typeface="微软雅黑"/>
              </a:rPr>
              <a:t>：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diff/layer/</a:t>
            </a:r>
            <a:r>
              <a:rPr kumimoji="1" lang="en-US" altLang="zh-CN" sz="1600" b="1" dirty="0" err="1" smtClean="0">
                <a:latin typeface="+mj-lt"/>
                <a:ea typeface="微软雅黑"/>
                <a:cs typeface="微软雅黑"/>
              </a:rPr>
              <a:t>mnt</a:t>
            </a:r>
            <a:endParaRPr kumimoji="1" lang="en-US" altLang="zh-CN" sz="1600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endParaRPr kumimoji="1" lang="en-US" altLang="zh-CN" sz="1600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zh-CN" sz="1600" b="1" dirty="0" err="1" smtClean="0">
                <a:latin typeface="+mj-lt"/>
                <a:ea typeface="微软雅黑"/>
                <a:cs typeface="微软雅黑"/>
              </a:rPr>
              <a:t>Devicemapper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 : </a:t>
            </a:r>
            <a:r>
              <a:rPr kumimoji="1" lang="en-US" altLang="zh-CN" sz="1600" b="1" dirty="0" err="1" smtClean="0">
                <a:latin typeface="+mj-lt"/>
                <a:ea typeface="微软雅黑"/>
                <a:cs typeface="微软雅黑"/>
              </a:rPr>
              <a:t>devicemapper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/metadata/</a:t>
            </a:r>
            <a:r>
              <a:rPr kumimoji="1" lang="en-US" altLang="zh-CN" sz="1600" b="1" dirty="0" err="1" smtClean="0">
                <a:latin typeface="+mj-lt"/>
                <a:ea typeface="微软雅黑"/>
                <a:cs typeface="微软雅黑"/>
              </a:rPr>
              <a:t>mnt</a:t>
            </a:r>
            <a:endParaRPr kumimoji="1" lang="en-US" altLang="zh-CN" sz="1600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endParaRPr kumimoji="1" lang="en-US" altLang="zh-CN" sz="1600" b="1" dirty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zh-CN" sz="1800" b="1" dirty="0" smtClean="0">
                <a:latin typeface="+mj-lt"/>
                <a:ea typeface="微软雅黑"/>
                <a:cs typeface="微软雅黑"/>
              </a:rPr>
              <a:t>gz、bzip2</a:t>
            </a:r>
            <a:r>
              <a:rPr kumimoji="1" lang="zh-CN" altLang="en-US" sz="1800" b="1" dirty="0" smtClean="0">
                <a:latin typeface="+mj-lt"/>
                <a:ea typeface="微软雅黑"/>
                <a:cs typeface="微软雅黑"/>
              </a:rPr>
              <a:t>、</a:t>
            </a:r>
            <a:r>
              <a:rPr kumimoji="1" lang="en-US" altLang="zh-CN" sz="1800" b="1" dirty="0" err="1" smtClean="0">
                <a:latin typeface="+mj-lt"/>
                <a:ea typeface="微软雅黑"/>
                <a:cs typeface="微软雅黑"/>
              </a:rPr>
              <a:t>gzip、xz</a:t>
            </a:r>
            <a:endParaRPr kumimoji="1" lang="en-US" altLang="zh-CN" sz="1800" b="1" dirty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endParaRPr kumimoji="1" lang="en-US" altLang="zh-CN" sz="1800" b="1" dirty="0" smtClean="0">
              <a:latin typeface="+mj-lt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49547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en-US" dirty="0" smtClean="0"/>
              <a:t>Docker hub &amp; Registry</a:t>
            </a:r>
            <a:r>
              <a:rPr kumimoji="1" lang="zh-CN" altLang="en-US" dirty="0" smtClean="0"/>
              <a:t> </a:t>
            </a:r>
            <a:r>
              <a:rPr kumimoji="1" lang="en-US" altLang="en-US" dirty="0" smtClean="0"/>
              <a:t>概念</a:t>
            </a:r>
            <a:endParaRPr kumimoji="1"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10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leo@docker.cn</a:t>
            </a:r>
            <a:endParaRPr lang="en-US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竖排文本占位符 2"/>
          <p:cNvSpPr txBox="1">
            <a:spLocks/>
          </p:cNvSpPr>
          <p:nvPr/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zh-CN" sz="1600" dirty="0" smtClean="0">
              <a:latin typeface="+mj-lt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[standalone] Hub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和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 Registry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是否同一个程序提供服务</a:t>
            </a:r>
            <a:endParaRPr kumimoji="1" lang="en-US" altLang="zh-CN" sz="1600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[standalone=true]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在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HTTP </a:t>
            </a:r>
            <a:r>
              <a:rPr kumimoji="1" lang="en-US" altLang="zh-CN" sz="1600" b="1" dirty="0">
                <a:latin typeface="+mj-lt"/>
                <a:ea typeface="微软雅黑"/>
                <a:cs typeface="微软雅黑"/>
              </a:rPr>
              <a:t>HEADER </a:t>
            </a:r>
            <a:r>
              <a:rPr kumimoji="1" lang="zh-CN" altLang="en-US" sz="1600" b="1" dirty="0">
                <a:latin typeface="+mj-lt"/>
                <a:ea typeface="微软雅黑"/>
                <a:cs typeface="微软雅黑"/>
              </a:rPr>
              <a:t>的</a:t>
            </a:r>
            <a:r>
              <a:rPr kumimoji="1" lang="en-US" altLang="zh-CN" sz="1600" b="1" dirty="0">
                <a:latin typeface="+mj-lt"/>
                <a:ea typeface="微软雅黑"/>
                <a:cs typeface="微软雅黑"/>
              </a:rPr>
              <a:t> Authorization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中使用</a:t>
            </a:r>
            <a:r>
              <a:rPr kumimoji="1" lang="en-US" altLang="en-US" sz="1600" b="1" dirty="0" smtClean="0">
                <a:latin typeface="+mj-lt"/>
                <a:ea typeface="微软雅黑"/>
                <a:cs typeface="微软雅黑"/>
              </a:rPr>
              <a:t>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Basic Authorization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验证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 </a:t>
            </a: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[standalone=false]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在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HTTP</a:t>
            </a:r>
            <a:r>
              <a:rPr kumimoji="1" lang="en-US" altLang="zh-CN" sz="1600" b="1" dirty="0">
                <a:latin typeface="+mj-lt"/>
                <a:ea typeface="微软雅黑"/>
                <a:cs typeface="微软雅黑"/>
              </a:rPr>
              <a:t>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HEADER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的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 Authorization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字段使用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 Token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验证</a:t>
            </a:r>
            <a:endParaRPr kumimoji="1" lang="en-US" altLang="zh-CN" sz="1600" b="1" dirty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[X-Docker-Token=true]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生成一个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 Token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 返回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,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 否则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docker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client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 会报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Index response didn’t contain an access token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的错误</a:t>
            </a:r>
            <a:endParaRPr kumimoji="1" lang="en-US" altLang="zh-CN" sz="1600" b="1" dirty="0" smtClean="0">
              <a:latin typeface="+mj-lt"/>
              <a:ea typeface="微软雅黑"/>
              <a:cs typeface="微软雅黑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[Cookie] docker client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支持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 Cookie,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所以在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PUSH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 的第一次调用的时候就处理</a:t>
            </a:r>
            <a:endParaRPr kumimoji="1" lang="en-US" altLang="zh-CN" sz="1600" b="1" dirty="0" smtClean="0">
              <a:latin typeface="+mj-lt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68480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Docker login</a:t>
            </a:r>
            <a:endParaRPr kumimoji="1"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10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leo@docker.cn</a:t>
            </a:r>
            <a:endParaRPr lang="en-US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竖排文本占位符 2"/>
          <p:cNvSpPr txBox="1">
            <a:spLocks/>
          </p:cNvSpPr>
          <p:nvPr/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zh-CN" sz="1600" dirty="0" smtClean="0">
              <a:latin typeface="+mj-lt"/>
            </a:endParaRP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[PUT /v1/users]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创建用户；如果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HTTP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STATUE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 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CODE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 返回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 401 </a:t>
            </a:r>
            <a:r>
              <a:rPr kumimoji="1" lang="en-US" altLang="en-US" sz="1600" b="1" dirty="0" smtClean="0">
                <a:latin typeface="+mj-lt"/>
                <a:ea typeface="微软雅黑"/>
                <a:cs typeface="微软雅黑"/>
              </a:rPr>
              <a:t>，docker client 会进行登录。</a:t>
            </a:r>
          </a:p>
          <a:p>
            <a:pPr marL="914400" lvl="1" indent="-457200">
              <a:buFont typeface="Wingdings" charset="2"/>
              <a:buChar char="u"/>
            </a:pP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[GET /v1/users] </a:t>
            </a:r>
            <a:r>
              <a:rPr kumimoji="1" lang="zh-CN" altLang="en-US" sz="1600" b="1" dirty="0" smtClean="0">
                <a:latin typeface="+mj-lt"/>
                <a:ea typeface="微软雅黑"/>
                <a:cs typeface="微软雅黑"/>
              </a:rPr>
              <a:t>用户登录：使用</a:t>
            </a:r>
            <a:r>
              <a:rPr kumimoji="1" lang="en-US" altLang="zh-CN" sz="1600" b="1" dirty="0" smtClean="0">
                <a:latin typeface="+mj-lt"/>
                <a:ea typeface="微软雅黑"/>
                <a:cs typeface="微软雅黑"/>
              </a:rPr>
              <a:t> BASIC AUTHORIZATION </a:t>
            </a:r>
            <a:r>
              <a:rPr kumimoji="1" lang="en-US" altLang="en-US" sz="1600" b="1" dirty="0" smtClean="0">
                <a:latin typeface="+mj-lt"/>
                <a:ea typeface="微软雅黑"/>
                <a:cs typeface="微软雅黑"/>
              </a:rPr>
              <a:t>验证。</a:t>
            </a:r>
          </a:p>
          <a:p>
            <a:pPr marL="1600200" lvl="2" indent="-457200">
              <a:buFont typeface="Wingdings" charset="2"/>
              <a:buChar char="u"/>
            </a:pPr>
            <a:r>
              <a:rPr kumimoji="1" lang="en-US" altLang="zh-CN" sz="1400" b="1" dirty="0" smtClean="0">
                <a:latin typeface="+mj-lt"/>
                <a:ea typeface="微软雅黑"/>
                <a:cs typeface="微软雅黑"/>
              </a:rPr>
              <a:t>Authorization: Basic </a:t>
            </a:r>
            <a:r>
              <a:rPr kumimoji="1" lang="en-US" altLang="zh-CN" sz="1400" b="1" dirty="0" err="1" smtClean="0">
                <a:latin typeface="+mj-lt"/>
                <a:ea typeface="微软雅黑"/>
                <a:cs typeface="微软雅黑"/>
              </a:rPr>
              <a:t>ZnNrOmZsdfdf</a:t>
            </a:r>
            <a:r>
              <a:rPr kumimoji="1" lang="en-US" altLang="zh-CN" sz="1400" b="1" dirty="0" smtClean="0">
                <a:latin typeface="+mj-lt"/>
                <a:ea typeface="微软雅黑"/>
                <a:cs typeface="微软雅黑"/>
              </a:rPr>
              <a:t>==</a:t>
            </a:r>
          </a:p>
        </p:txBody>
      </p:sp>
    </p:spTree>
    <p:extLst>
      <p:ext uri="{BB962C8B-B14F-4D97-AF65-F5344CB8AC3E}">
        <p14:creationId xmlns:p14="http://schemas.microsoft.com/office/powerpoint/2010/main" val="281307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基本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基本.thmx</Template>
  <TotalTime>1933</TotalTime>
  <Words>612</Words>
  <Application>Microsoft Office PowerPoint</Application>
  <PresentationFormat>全屏显示(4:3)</PresentationFormat>
  <Paragraphs>137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黑体</vt:lpstr>
      <vt:lpstr>宋体</vt:lpstr>
      <vt:lpstr>微软雅黑</vt:lpstr>
      <vt:lpstr>Arial</vt:lpstr>
      <vt:lpstr>Arial Black</vt:lpstr>
      <vt:lpstr>Calibri</vt:lpstr>
      <vt:lpstr>Wingdings</vt:lpstr>
      <vt:lpstr>基本</vt:lpstr>
      <vt:lpstr>PowerPoint 演示文稿</vt:lpstr>
      <vt:lpstr>Docker &amp; registry</vt:lpstr>
      <vt:lpstr>agenda</vt:lpstr>
      <vt:lpstr>Docker Python project</vt:lpstr>
      <vt:lpstr>Docker - local</vt:lpstr>
      <vt:lpstr>docker-registry</vt:lpstr>
      <vt:lpstr>Docker local storage</vt:lpstr>
      <vt:lpstr>Docker hub &amp; Registry 概念</vt:lpstr>
      <vt:lpstr>Docker login</vt:lpstr>
      <vt:lpstr>PowerPoint 演示文稿</vt:lpstr>
      <vt:lpstr>PowerPoint 演示文稿</vt:lpstr>
      <vt:lpstr>PowerPoint 演示文稿</vt:lpstr>
      <vt:lpstr>Python  docker-registry src</vt:lpstr>
      <vt:lpstr>End &amp; Thanks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Docker develop envirnment</dc:title>
  <dc:creator>Ma Meaglith</dc:creator>
  <cp:lastModifiedBy>docker</cp:lastModifiedBy>
  <cp:revision>238</cp:revision>
  <dcterms:created xsi:type="dcterms:W3CDTF">2014-10-15T07:31:59Z</dcterms:created>
  <dcterms:modified xsi:type="dcterms:W3CDTF">2014-11-15T01:32:53Z</dcterms:modified>
</cp:coreProperties>
</file>