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18"/>
  </p:notesMasterIdLst>
  <p:sldIdLst>
    <p:sldId id="516" r:id="rId2"/>
    <p:sldId id="500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13" r:id="rId17"/>
  </p:sldIdLst>
  <p:sldSz cx="11522075" cy="6480175"/>
  <p:notesSz cx="6735763" cy="9799638"/>
  <p:defaultTextStyle>
    <a:defPPr>
      <a:defRPr lang="zh-CN"/>
    </a:defPPr>
    <a:lvl1pPr algn="l" rtl="0" eaLnBrk="0" fontAlgn="base" hangingPunct="0">
      <a:spcBef>
        <a:spcPct val="30000"/>
      </a:spcBef>
      <a:spcAft>
        <a:spcPct val="0"/>
      </a:spcAft>
      <a:buSzPct val="120000"/>
      <a:buFont typeface="Arial" charset="0"/>
      <a:buChar char="•"/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buSzPct val="120000"/>
      <a:buFont typeface="Arial" charset="0"/>
      <a:buChar char="•"/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buSzPct val="120000"/>
      <a:buFont typeface="Arial" charset="0"/>
      <a:buChar char="•"/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buSzPct val="120000"/>
      <a:buFont typeface="Arial" charset="0"/>
      <a:buChar char="•"/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buSzPct val="120000"/>
      <a:buFont typeface="Arial" charset="0"/>
      <a:buChar char="•"/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Palatino Linotype" charset="0"/>
        <a:ea typeface="华文楷体" charset="0"/>
        <a:cs typeface="华文楷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4D4D4D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72" y="-104"/>
      </p:cViewPr>
      <p:guideLst>
        <p:guide orient="horz" pos="2038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3366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cat>
            <c:strRef>
              <c:f>工作表1!$A$2:$A$5</c:f>
              <c:strCache>
                <c:ptCount val="4"/>
                <c:pt idx="0">
                  <c:v>开发效率</c:v>
                </c:pt>
                <c:pt idx="1">
                  <c:v>三方库支持</c:v>
                </c:pt>
                <c:pt idx="2">
                  <c:v>社区支持</c:v>
                </c:pt>
                <c:pt idx="3">
                  <c:v>工业强度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3.0</c:v>
                </c:pt>
                <c:pt idx="1">
                  <c:v>3.0</c:v>
                </c:pt>
                <c:pt idx="2">
                  <c:v>2.0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spPr>
            <a:solidFill>
              <a:srgbClr val="FF6600"/>
            </a:solidFill>
          </c:spPr>
          <c:explosion val="25"/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工作表1!$A$2:$A$5</c:f>
              <c:strCache>
                <c:ptCount val="3"/>
                <c:pt idx="0">
                  <c:v>资源利用率</c:v>
                </c:pt>
                <c:pt idx="1">
                  <c:v>资源投入</c:v>
                </c:pt>
                <c:pt idx="2">
                  <c:v>人力成本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1.4</c:v>
                </c:pt>
                <c:pt idx="1">
                  <c:v>3.2</c:v>
                </c:pt>
                <c:pt idx="2">
                  <c:v>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image" Target="../media/image7.png"/><Relationship Id="rId2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BBD01-B910-134E-A315-95F44A38D3A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2914DB0-494B-A644-9C4A-521AA7CF7F54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smtClean="0">
              <a:solidFill>
                <a:srgbClr val="000000"/>
              </a:solidFill>
            </a:rPr>
            <a:t>HTTP</a:t>
          </a:r>
          <a:endParaRPr lang="zh-CN" altLang="en-US" dirty="0">
            <a:solidFill>
              <a:srgbClr val="000000"/>
            </a:solidFill>
          </a:endParaRPr>
        </a:p>
      </dgm:t>
    </dgm:pt>
    <dgm:pt modelId="{0A3C00BD-0E45-7545-8537-A418FCCE73CA}" type="parTrans" cxnId="{702633B7-CB17-8245-9825-101500569F1B}">
      <dgm:prSet/>
      <dgm:spPr/>
      <dgm:t>
        <a:bodyPr/>
        <a:lstStyle/>
        <a:p>
          <a:endParaRPr lang="zh-CN" altLang="en-US"/>
        </a:p>
      </dgm:t>
    </dgm:pt>
    <dgm:pt modelId="{E20FA22C-3839-B24A-81B5-80133D4B1580}" type="sibTrans" cxnId="{702633B7-CB17-8245-9825-101500569F1B}">
      <dgm:prSet/>
      <dgm:spPr/>
      <dgm:t>
        <a:bodyPr/>
        <a:lstStyle/>
        <a:p>
          <a:endParaRPr lang="zh-CN" altLang="en-US"/>
        </a:p>
      </dgm:t>
    </dgm:pt>
    <dgm:pt modelId="{822B0D15-C3EE-BA46-9ACF-E8E6D97E006F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smtClean="0">
              <a:solidFill>
                <a:srgbClr val="000000"/>
              </a:solidFill>
            </a:rPr>
            <a:t>Web &amp;&amp; Mobile API</a:t>
          </a:r>
          <a:endParaRPr lang="zh-CN" altLang="en-US" dirty="0">
            <a:solidFill>
              <a:srgbClr val="000000"/>
            </a:solidFill>
          </a:endParaRPr>
        </a:p>
      </dgm:t>
    </dgm:pt>
    <dgm:pt modelId="{6F9A7483-E7E5-4F4B-B2B3-61FDC47A1122}" type="parTrans" cxnId="{4727C2B5-62E4-9A4E-BD19-6ECB6D8052FF}">
      <dgm:prSet/>
      <dgm:spPr>
        <a:solidFill>
          <a:srgbClr val="FF6600"/>
        </a:solidFill>
      </dgm:spPr>
      <dgm:t>
        <a:bodyPr/>
        <a:lstStyle/>
        <a:p>
          <a:endParaRPr lang="zh-CN" altLang="en-US"/>
        </a:p>
      </dgm:t>
    </dgm:pt>
    <dgm:pt modelId="{574C78C6-6982-2445-8543-C3A190E56162}" type="sibTrans" cxnId="{4727C2B5-62E4-9A4E-BD19-6ECB6D8052FF}">
      <dgm:prSet/>
      <dgm:spPr/>
      <dgm:t>
        <a:bodyPr/>
        <a:lstStyle/>
        <a:p>
          <a:endParaRPr lang="zh-CN" altLang="en-US"/>
        </a:p>
      </dgm:t>
    </dgm:pt>
    <dgm:pt modelId="{52DDAAE5-9833-E94A-B01D-975F6C1B888F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>
              <a:solidFill>
                <a:srgbClr val="000000"/>
              </a:solidFill>
            </a:rPr>
            <a:t>DBoss</a:t>
          </a:r>
          <a:r>
            <a:rPr lang="en-US" altLang="zh-CN" dirty="0" smtClean="0">
              <a:solidFill>
                <a:srgbClr val="000000"/>
              </a:solidFill>
            </a:rPr>
            <a:t> </a:t>
          </a:r>
          <a:r>
            <a:rPr lang="en-US" altLang="zh-CN" dirty="0" smtClean="0">
              <a:solidFill>
                <a:srgbClr val="000000"/>
              </a:solidFill>
            </a:rPr>
            <a:t>Service</a:t>
          </a:r>
        </a:p>
      </dgm:t>
    </dgm:pt>
    <dgm:pt modelId="{89C8C911-8875-B54C-B251-CB6154CD121C}" type="parTrans" cxnId="{EF8535B3-D435-2B4F-83FB-65F2305EF465}">
      <dgm:prSet/>
      <dgm:spPr>
        <a:solidFill>
          <a:srgbClr val="FF6600"/>
        </a:solidFill>
      </dgm:spPr>
      <dgm:t>
        <a:bodyPr/>
        <a:lstStyle/>
        <a:p>
          <a:endParaRPr lang="zh-CN" altLang="en-US">
            <a:solidFill>
              <a:srgbClr val="000000"/>
            </a:solidFill>
          </a:endParaRPr>
        </a:p>
      </dgm:t>
    </dgm:pt>
    <dgm:pt modelId="{ABAC17FD-B5F6-8D47-99F6-CE7756A80ABA}" type="sibTrans" cxnId="{EF8535B3-D435-2B4F-83FB-65F2305EF465}">
      <dgm:prSet/>
      <dgm:spPr/>
      <dgm:t>
        <a:bodyPr/>
        <a:lstStyle/>
        <a:p>
          <a:endParaRPr lang="zh-CN" altLang="en-US"/>
        </a:p>
      </dgm:t>
    </dgm:pt>
    <dgm:pt modelId="{2BAC9077-C6B3-A342-9D92-C7A287FE6D60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smtClean="0">
              <a:solidFill>
                <a:srgbClr val="000000"/>
              </a:solidFill>
            </a:rPr>
            <a:t>Data</a:t>
          </a:r>
          <a:endParaRPr lang="zh-CN" altLang="en-US" dirty="0">
            <a:solidFill>
              <a:srgbClr val="000000"/>
            </a:solidFill>
          </a:endParaRPr>
        </a:p>
      </dgm:t>
    </dgm:pt>
    <dgm:pt modelId="{0B2800E6-994B-664F-AA3F-79DFB610DB31}" type="parTrans" cxnId="{FCEA8A2F-67B5-884D-B63B-69F0175BB6F0}">
      <dgm:prSet/>
      <dgm:spPr>
        <a:solidFill>
          <a:srgbClr val="FF6600"/>
        </a:solidFill>
      </dgm:spPr>
      <dgm:t>
        <a:bodyPr/>
        <a:lstStyle/>
        <a:p>
          <a:endParaRPr lang="zh-CN" altLang="en-US">
            <a:solidFill>
              <a:srgbClr val="000000"/>
            </a:solidFill>
          </a:endParaRPr>
        </a:p>
      </dgm:t>
    </dgm:pt>
    <dgm:pt modelId="{34731A88-B3F2-284E-8AA5-8C07E94B142C}" type="sibTrans" cxnId="{FCEA8A2F-67B5-884D-B63B-69F0175BB6F0}">
      <dgm:prSet/>
      <dgm:spPr/>
      <dgm:t>
        <a:bodyPr/>
        <a:lstStyle/>
        <a:p>
          <a:endParaRPr lang="zh-CN" altLang="en-US"/>
        </a:p>
      </dgm:t>
    </dgm:pt>
    <dgm:pt modelId="{543D2686-E686-A142-B937-54BB55A6F536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smtClean="0">
              <a:solidFill>
                <a:srgbClr val="000000"/>
              </a:solidFill>
            </a:rPr>
            <a:t>Thumbnail</a:t>
          </a:r>
          <a:endParaRPr lang="zh-CN" altLang="en-US" dirty="0">
            <a:solidFill>
              <a:srgbClr val="000000"/>
            </a:solidFill>
          </a:endParaRPr>
        </a:p>
      </dgm:t>
    </dgm:pt>
    <dgm:pt modelId="{FDAB37A0-BADC-9746-9DA1-EBE2CDC4FCB2}" type="parTrans" cxnId="{72FDF8AA-21A1-3E49-B6D4-A0DE4F3C28FE}">
      <dgm:prSet/>
      <dgm:spPr>
        <a:solidFill>
          <a:srgbClr val="FF6600"/>
        </a:solidFill>
      </dgm:spPr>
      <dgm:t>
        <a:bodyPr/>
        <a:lstStyle/>
        <a:p>
          <a:endParaRPr lang="zh-CN" altLang="en-US"/>
        </a:p>
      </dgm:t>
    </dgm:pt>
    <dgm:pt modelId="{99415535-E6F7-4B49-93BD-A70F51930449}" type="sibTrans" cxnId="{72FDF8AA-21A1-3E49-B6D4-A0DE4F3C28FE}">
      <dgm:prSet/>
      <dgm:spPr/>
      <dgm:t>
        <a:bodyPr/>
        <a:lstStyle/>
        <a:p>
          <a:endParaRPr lang="zh-CN" altLang="en-US"/>
        </a:p>
      </dgm:t>
    </dgm:pt>
    <dgm:pt modelId="{EF9A912F-10B1-CC4F-B1C2-71167B54DABF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smtClean="0">
              <a:solidFill>
                <a:srgbClr val="000000"/>
              </a:solidFill>
            </a:rPr>
            <a:t>Data</a:t>
          </a:r>
          <a:endParaRPr lang="zh-CN" altLang="en-US" dirty="0">
            <a:solidFill>
              <a:srgbClr val="000000"/>
            </a:solidFill>
          </a:endParaRPr>
        </a:p>
      </dgm:t>
    </dgm:pt>
    <dgm:pt modelId="{DC98517C-5E33-9042-BA87-CBEEA9FE7E5D}" type="parTrans" cxnId="{99B26DE3-BD4D-2542-8DD7-758D6CF13A4D}">
      <dgm:prSet/>
      <dgm:spPr>
        <a:solidFill>
          <a:srgbClr val="FF6600"/>
        </a:solidFill>
      </dgm:spPr>
      <dgm:t>
        <a:bodyPr/>
        <a:lstStyle/>
        <a:p>
          <a:endParaRPr lang="zh-CN" altLang="en-US">
            <a:solidFill>
              <a:srgbClr val="000000"/>
            </a:solidFill>
          </a:endParaRPr>
        </a:p>
      </dgm:t>
    </dgm:pt>
    <dgm:pt modelId="{3E246DD8-1FF8-3F48-B6E0-E41E31D38ED0}" type="sibTrans" cxnId="{99B26DE3-BD4D-2542-8DD7-758D6CF13A4D}">
      <dgm:prSet/>
      <dgm:spPr/>
      <dgm:t>
        <a:bodyPr/>
        <a:lstStyle/>
        <a:p>
          <a:endParaRPr lang="zh-CN" altLang="en-US"/>
        </a:p>
      </dgm:t>
    </dgm:pt>
    <dgm:pt modelId="{5489AF8F-9C92-564E-A099-BF0CDD8351A3}" type="pres">
      <dgm:prSet presAssocID="{8CEBBD01-B910-134E-A315-95F44A38D3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B0E545-F9FE-7342-922D-2BC9A893AADB}" type="pres">
      <dgm:prSet presAssocID="{32914DB0-494B-A644-9C4A-521AA7CF7F54}" presName="root1" presStyleCnt="0"/>
      <dgm:spPr/>
    </dgm:pt>
    <dgm:pt modelId="{8AEFE4D7-41D8-764B-BBE7-4BEB90FDC8F1}" type="pres">
      <dgm:prSet presAssocID="{32914DB0-494B-A644-9C4A-521AA7CF7F54}" presName="LevelOneTextNode" presStyleLbl="node0" presStyleIdx="0" presStyleCnt="1" custScaleY="1638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65DFB9-C178-2C4D-B56C-70EBDF64A41C}" type="pres">
      <dgm:prSet presAssocID="{32914DB0-494B-A644-9C4A-521AA7CF7F54}" presName="level2hierChild" presStyleCnt="0"/>
      <dgm:spPr/>
    </dgm:pt>
    <dgm:pt modelId="{12274196-CFC1-7344-9B62-191C3602709F}" type="pres">
      <dgm:prSet presAssocID="{6F9A7483-E7E5-4F4B-B2B3-61FDC47A112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8A41AF34-BC96-8F48-8D71-C2A8EB18BB67}" type="pres">
      <dgm:prSet presAssocID="{6F9A7483-E7E5-4F4B-B2B3-61FDC47A112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A962DB15-D722-9542-B217-C27A17F4444F}" type="pres">
      <dgm:prSet presAssocID="{822B0D15-C3EE-BA46-9ACF-E8E6D97E006F}" presName="root2" presStyleCnt="0"/>
      <dgm:spPr/>
    </dgm:pt>
    <dgm:pt modelId="{7B4B8CBB-29EE-6F48-8546-17B85FD38144}" type="pres">
      <dgm:prSet presAssocID="{822B0D15-C3EE-BA46-9ACF-E8E6D97E006F}" presName="LevelTwoTextNode" presStyleLbl="node2" presStyleIdx="0" presStyleCnt="2" custScaleY="1638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B27172-6694-294A-9FDA-D61DEA3DDD58}" type="pres">
      <dgm:prSet presAssocID="{822B0D15-C3EE-BA46-9ACF-E8E6D97E006F}" presName="level3hierChild" presStyleCnt="0"/>
      <dgm:spPr/>
    </dgm:pt>
    <dgm:pt modelId="{43CF0C37-38B2-3C44-A866-434028FC55A2}" type="pres">
      <dgm:prSet presAssocID="{89C8C911-8875-B54C-B251-CB6154CD121C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442EFE03-DC35-B942-B3F2-E2AB015DA5BC}" type="pres">
      <dgm:prSet presAssocID="{89C8C911-8875-B54C-B251-CB6154CD121C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2947EFB8-99F5-624F-9C67-27F2BACEF8BE}" type="pres">
      <dgm:prSet presAssocID="{52DDAAE5-9833-E94A-B01D-975F6C1B888F}" presName="root2" presStyleCnt="0"/>
      <dgm:spPr/>
    </dgm:pt>
    <dgm:pt modelId="{ABDFEF1B-2FDE-0C46-B208-6F0C8B185570}" type="pres">
      <dgm:prSet presAssocID="{52DDAAE5-9833-E94A-B01D-975F6C1B888F}" presName="LevelTwoTextNode" presStyleLbl="node3" presStyleIdx="0" presStyleCnt="2" custScaleY="1638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9A38700-2672-6343-B1CE-756633D47CED}" type="pres">
      <dgm:prSet presAssocID="{52DDAAE5-9833-E94A-B01D-975F6C1B888F}" presName="level3hierChild" presStyleCnt="0"/>
      <dgm:spPr/>
    </dgm:pt>
    <dgm:pt modelId="{C924D47C-7EC0-1447-883C-849DC933450C}" type="pres">
      <dgm:prSet presAssocID="{0B2800E6-994B-664F-AA3F-79DFB610DB31}" presName="conn2-1" presStyleLbl="parChTrans1D4" presStyleIdx="0" presStyleCnt="1"/>
      <dgm:spPr/>
      <dgm:t>
        <a:bodyPr/>
        <a:lstStyle/>
        <a:p>
          <a:endParaRPr lang="zh-CN" altLang="en-US"/>
        </a:p>
      </dgm:t>
    </dgm:pt>
    <dgm:pt modelId="{D6EC83DD-A896-A14C-B19C-BF520B172FC9}" type="pres">
      <dgm:prSet presAssocID="{0B2800E6-994B-664F-AA3F-79DFB610DB31}" presName="connTx" presStyleLbl="parChTrans1D4" presStyleIdx="0" presStyleCnt="1"/>
      <dgm:spPr/>
      <dgm:t>
        <a:bodyPr/>
        <a:lstStyle/>
        <a:p>
          <a:endParaRPr lang="zh-CN" altLang="en-US"/>
        </a:p>
      </dgm:t>
    </dgm:pt>
    <dgm:pt modelId="{F3671C5C-BD8A-5F48-B1E4-5A12DC9E01A7}" type="pres">
      <dgm:prSet presAssocID="{2BAC9077-C6B3-A342-9D92-C7A287FE6D60}" presName="root2" presStyleCnt="0"/>
      <dgm:spPr/>
    </dgm:pt>
    <dgm:pt modelId="{0AC8249E-49D9-4643-8D36-5CE5D88691DF}" type="pres">
      <dgm:prSet presAssocID="{2BAC9077-C6B3-A342-9D92-C7A287FE6D60}" presName="LevelTwoTextNode" presStyleLbl="node4" presStyleIdx="0" presStyleCnt="1" custScaleY="1638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39906C9-8CCE-1441-B2B4-E0EA591DBA9B}" type="pres">
      <dgm:prSet presAssocID="{2BAC9077-C6B3-A342-9D92-C7A287FE6D60}" presName="level3hierChild" presStyleCnt="0"/>
      <dgm:spPr/>
    </dgm:pt>
    <dgm:pt modelId="{0747CB28-A809-3E4F-975A-21960CF2CE01}" type="pres">
      <dgm:prSet presAssocID="{FDAB37A0-BADC-9746-9DA1-EBE2CDC4FCB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F46B8B7F-53AC-7848-A0FF-8E8B25AEB68B}" type="pres">
      <dgm:prSet presAssocID="{FDAB37A0-BADC-9746-9DA1-EBE2CDC4FCB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9BC2DBEC-B560-FD4E-84E8-B180EDDCC959}" type="pres">
      <dgm:prSet presAssocID="{543D2686-E686-A142-B937-54BB55A6F536}" presName="root2" presStyleCnt="0"/>
      <dgm:spPr/>
    </dgm:pt>
    <dgm:pt modelId="{8C0C614D-897C-FF4E-962F-A913EEFFCDAF}" type="pres">
      <dgm:prSet presAssocID="{543D2686-E686-A142-B937-54BB55A6F536}" presName="LevelTwoTextNode" presStyleLbl="node2" presStyleIdx="1" presStyleCnt="2" custScaleY="1638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5103E0-6F5A-BA47-A1D8-E19D857F4A59}" type="pres">
      <dgm:prSet presAssocID="{543D2686-E686-A142-B937-54BB55A6F536}" presName="level3hierChild" presStyleCnt="0"/>
      <dgm:spPr/>
    </dgm:pt>
    <dgm:pt modelId="{C2DAE289-B031-5147-9800-48D1E158E354}" type="pres">
      <dgm:prSet presAssocID="{DC98517C-5E33-9042-BA87-CBEEA9FE7E5D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D5E88713-1A2E-7049-A0AF-8A96C06827BB}" type="pres">
      <dgm:prSet presAssocID="{DC98517C-5E33-9042-BA87-CBEEA9FE7E5D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B80C0FC2-41B9-4348-BE36-DD794AED0367}" type="pres">
      <dgm:prSet presAssocID="{EF9A912F-10B1-CC4F-B1C2-71167B54DABF}" presName="root2" presStyleCnt="0"/>
      <dgm:spPr/>
    </dgm:pt>
    <dgm:pt modelId="{BD4B23A3-9D18-6146-BF90-7DBD83405A67}" type="pres">
      <dgm:prSet presAssocID="{EF9A912F-10B1-CC4F-B1C2-71167B54DABF}" presName="LevelTwoTextNode" presStyleLbl="node3" presStyleIdx="1" presStyleCnt="2" custScaleY="1638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81193B-67B4-F943-8849-2CE00D096ADB}" type="pres">
      <dgm:prSet presAssocID="{EF9A912F-10B1-CC4F-B1C2-71167B54DABF}" presName="level3hierChild" presStyleCnt="0"/>
      <dgm:spPr/>
    </dgm:pt>
  </dgm:ptLst>
  <dgm:cxnLst>
    <dgm:cxn modelId="{F8F83D8D-038F-6541-BF92-F0BBFFE45844}" type="presOf" srcId="{52DDAAE5-9833-E94A-B01D-975F6C1B888F}" destId="{ABDFEF1B-2FDE-0C46-B208-6F0C8B185570}" srcOrd="0" destOrd="0" presId="urn:microsoft.com/office/officeart/2005/8/layout/hierarchy2"/>
    <dgm:cxn modelId="{8ABC05ED-E4D5-2647-9DE3-32B218D44C60}" type="presOf" srcId="{543D2686-E686-A142-B937-54BB55A6F536}" destId="{8C0C614D-897C-FF4E-962F-A913EEFFCDAF}" srcOrd="0" destOrd="0" presId="urn:microsoft.com/office/officeart/2005/8/layout/hierarchy2"/>
    <dgm:cxn modelId="{ABB9E08D-5A6F-5142-ADDD-5D7172FA19FF}" type="presOf" srcId="{FDAB37A0-BADC-9746-9DA1-EBE2CDC4FCB2}" destId="{F46B8B7F-53AC-7848-A0FF-8E8B25AEB68B}" srcOrd="1" destOrd="0" presId="urn:microsoft.com/office/officeart/2005/8/layout/hierarchy2"/>
    <dgm:cxn modelId="{5440EDA6-D661-B144-8488-011215A75C8F}" type="presOf" srcId="{EF9A912F-10B1-CC4F-B1C2-71167B54DABF}" destId="{BD4B23A3-9D18-6146-BF90-7DBD83405A67}" srcOrd="0" destOrd="0" presId="urn:microsoft.com/office/officeart/2005/8/layout/hierarchy2"/>
    <dgm:cxn modelId="{B2A68510-38F8-5542-8E53-C9AEC8193D74}" type="presOf" srcId="{DC98517C-5E33-9042-BA87-CBEEA9FE7E5D}" destId="{C2DAE289-B031-5147-9800-48D1E158E354}" srcOrd="0" destOrd="0" presId="urn:microsoft.com/office/officeart/2005/8/layout/hierarchy2"/>
    <dgm:cxn modelId="{077EF539-F25A-544E-90D9-7F43586E4461}" type="presOf" srcId="{8CEBBD01-B910-134E-A315-95F44A38D3A6}" destId="{5489AF8F-9C92-564E-A099-BF0CDD8351A3}" srcOrd="0" destOrd="0" presId="urn:microsoft.com/office/officeart/2005/8/layout/hierarchy2"/>
    <dgm:cxn modelId="{ADCEFC2A-DC00-0842-A547-E0B6C91F6B0F}" type="presOf" srcId="{2BAC9077-C6B3-A342-9D92-C7A287FE6D60}" destId="{0AC8249E-49D9-4643-8D36-5CE5D88691DF}" srcOrd="0" destOrd="0" presId="urn:microsoft.com/office/officeart/2005/8/layout/hierarchy2"/>
    <dgm:cxn modelId="{17F6E6C4-B5DF-F048-A601-DC7E09466D98}" type="presOf" srcId="{FDAB37A0-BADC-9746-9DA1-EBE2CDC4FCB2}" destId="{0747CB28-A809-3E4F-975A-21960CF2CE01}" srcOrd="0" destOrd="0" presId="urn:microsoft.com/office/officeart/2005/8/layout/hierarchy2"/>
    <dgm:cxn modelId="{E3EBF718-64DB-A548-B333-6A2552194063}" type="presOf" srcId="{6F9A7483-E7E5-4F4B-B2B3-61FDC47A1122}" destId="{12274196-CFC1-7344-9B62-191C3602709F}" srcOrd="0" destOrd="0" presId="urn:microsoft.com/office/officeart/2005/8/layout/hierarchy2"/>
    <dgm:cxn modelId="{72FDF8AA-21A1-3E49-B6D4-A0DE4F3C28FE}" srcId="{32914DB0-494B-A644-9C4A-521AA7CF7F54}" destId="{543D2686-E686-A142-B937-54BB55A6F536}" srcOrd="1" destOrd="0" parTransId="{FDAB37A0-BADC-9746-9DA1-EBE2CDC4FCB2}" sibTransId="{99415535-E6F7-4B49-93BD-A70F51930449}"/>
    <dgm:cxn modelId="{58CD817F-89FE-FB4D-8D14-87D2056D4BF9}" type="presOf" srcId="{DC98517C-5E33-9042-BA87-CBEEA9FE7E5D}" destId="{D5E88713-1A2E-7049-A0AF-8A96C06827BB}" srcOrd="1" destOrd="0" presId="urn:microsoft.com/office/officeart/2005/8/layout/hierarchy2"/>
    <dgm:cxn modelId="{EF8535B3-D435-2B4F-83FB-65F2305EF465}" srcId="{822B0D15-C3EE-BA46-9ACF-E8E6D97E006F}" destId="{52DDAAE5-9833-E94A-B01D-975F6C1B888F}" srcOrd="0" destOrd="0" parTransId="{89C8C911-8875-B54C-B251-CB6154CD121C}" sibTransId="{ABAC17FD-B5F6-8D47-99F6-CE7756A80ABA}"/>
    <dgm:cxn modelId="{A2BC54ED-6728-3F4D-B1AD-FCDF661C9A89}" type="presOf" srcId="{822B0D15-C3EE-BA46-9ACF-E8E6D97E006F}" destId="{7B4B8CBB-29EE-6F48-8546-17B85FD38144}" srcOrd="0" destOrd="0" presId="urn:microsoft.com/office/officeart/2005/8/layout/hierarchy2"/>
    <dgm:cxn modelId="{CD201546-F749-864E-A8B6-96D4ABCCF66B}" type="presOf" srcId="{6F9A7483-E7E5-4F4B-B2B3-61FDC47A1122}" destId="{8A41AF34-BC96-8F48-8D71-C2A8EB18BB67}" srcOrd="1" destOrd="0" presId="urn:microsoft.com/office/officeart/2005/8/layout/hierarchy2"/>
    <dgm:cxn modelId="{8E13DA79-20CF-944F-8E50-09A034D592F1}" type="presOf" srcId="{89C8C911-8875-B54C-B251-CB6154CD121C}" destId="{442EFE03-DC35-B942-B3F2-E2AB015DA5BC}" srcOrd="1" destOrd="0" presId="urn:microsoft.com/office/officeart/2005/8/layout/hierarchy2"/>
    <dgm:cxn modelId="{702633B7-CB17-8245-9825-101500569F1B}" srcId="{8CEBBD01-B910-134E-A315-95F44A38D3A6}" destId="{32914DB0-494B-A644-9C4A-521AA7CF7F54}" srcOrd="0" destOrd="0" parTransId="{0A3C00BD-0E45-7545-8537-A418FCCE73CA}" sibTransId="{E20FA22C-3839-B24A-81B5-80133D4B1580}"/>
    <dgm:cxn modelId="{82943242-136D-934D-B2B7-BAE9048E6128}" type="presOf" srcId="{89C8C911-8875-B54C-B251-CB6154CD121C}" destId="{43CF0C37-38B2-3C44-A866-434028FC55A2}" srcOrd="0" destOrd="0" presId="urn:microsoft.com/office/officeart/2005/8/layout/hierarchy2"/>
    <dgm:cxn modelId="{4727C2B5-62E4-9A4E-BD19-6ECB6D8052FF}" srcId="{32914DB0-494B-A644-9C4A-521AA7CF7F54}" destId="{822B0D15-C3EE-BA46-9ACF-E8E6D97E006F}" srcOrd="0" destOrd="0" parTransId="{6F9A7483-E7E5-4F4B-B2B3-61FDC47A1122}" sibTransId="{574C78C6-6982-2445-8543-C3A190E56162}"/>
    <dgm:cxn modelId="{99B26DE3-BD4D-2542-8DD7-758D6CF13A4D}" srcId="{543D2686-E686-A142-B937-54BB55A6F536}" destId="{EF9A912F-10B1-CC4F-B1C2-71167B54DABF}" srcOrd="0" destOrd="0" parTransId="{DC98517C-5E33-9042-BA87-CBEEA9FE7E5D}" sibTransId="{3E246DD8-1FF8-3F48-B6E0-E41E31D38ED0}"/>
    <dgm:cxn modelId="{8D49AD34-B71A-9B4B-A5E1-C1FADB41141C}" type="presOf" srcId="{32914DB0-494B-A644-9C4A-521AA7CF7F54}" destId="{8AEFE4D7-41D8-764B-BBE7-4BEB90FDC8F1}" srcOrd="0" destOrd="0" presId="urn:microsoft.com/office/officeart/2005/8/layout/hierarchy2"/>
    <dgm:cxn modelId="{7C77CB2A-9CB7-474B-9BAC-76A5D51B1257}" type="presOf" srcId="{0B2800E6-994B-664F-AA3F-79DFB610DB31}" destId="{C924D47C-7EC0-1447-883C-849DC933450C}" srcOrd="0" destOrd="0" presId="urn:microsoft.com/office/officeart/2005/8/layout/hierarchy2"/>
    <dgm:cxn modelId="{2E1CFE13-6A14-7345-B02B-1D614CC5A643}" type="presOf" srcId="{0B2800E6-994B-664F-AA3F-79DFB610DB31}" destId="{D6EC83DD-A896-A14C-B19C-BF520B172FC9}" srcOrd="1" destOrd="0" presId="urn:microsoft.com/office/officeart/2005/8/layout/hierarchy2"/>
    <dgm:cxn modelId="{FCEA8A2F-67B5-884D-B63B-69F0175BB6F0}" srcId="{52DDAAE5-9833-E94A-B01D-975F6C1B888F}" destId="{2BAC9077-C6B3-A342-9D92-C7A287FE6D60}" srcOrd="0" destOrd="0" parTransId="{0B2800E6-994B-664F-AA3F-79DFB610DB31}" sibTransId="{34731A88-B3F2-284E-8AA5-8C07E94B142C}"/>
    <dgm:cxn modelId="{9214D29E-71ED-954D-9A19-44DDE360C8E5}" type="presParOf" srcId="{5489AF8F-9C92-564E-A099-BF0CDD8351A3}" destId="{DDB0E545-F9FE-7342-922D-2BC9A893AADB}" srcOrd="0" destOrd="0" presId="urn:microsoft.com/office/officeart/2005/8/layout/hierarchy2"/>
    <dgm:cxn modelId="{39FBE5FB-FC48-B846-AAA3-3A96863DB271}" type="presParOf" srcId="{DDB0E545-F9FE-7342-922D-2BC9A893AADB}" destId="{8AEFE4D7-41D8-764B-BBE7-4BEB90FDC8F1}" srcOrd="0" destOrd="0" presId="urn:microsoft.com/office/officeart/2005/8/layout/hierarchy2"/>
    <dgm:cxn modelId="{7ECB2D73-C9A4-7F40-859D-88AB27BAB0EF}" type="presParOf" srcId="{DDB0E545-F9FE-7342-922D-2BC9A893AADB}" destId="{2B65DFB9-C178-2C4D-B56C-70EBDF64A41C}" srcOrd="1" destOrd="0" presId="urn:microsoft.com/office/officeart/2005/8/layout/hierarchy2"/>
    <dgm:cxn modelId="{1BE4A4DB-AB0E-4D44-B26A-DC54B2941D7A}" type="presParOf" srcId="{2B65DFB9-C178-2C4D-B56C-70EBDF64A41C}" destId="{12274196-CFC1-7344-9B62-191C3602709F}" srcOrd="0" destOrd="0" presId="urn:microsoft.com/office/officeart/2005/8/layout/hierarchy2"/>
    <dgm:cxn modelId="{E10C3BE2-A25A-FE41-91DC-7E584C1CEC3B}" type="presParOf" srcId="{12274196-CFC1-7344-9B62-191C3602709F}" destId="{8A41AF34-BC96-8F48-8D71-C2A8EB18BB67}" srcOrd="0" destOrd="0" presId="urn:microsoft.com/office/officeart/2005/8/layout/hierarchy2"/>
    <dgm:cxn modelId="{B1DF7EE7-018C-4241-92CA-FF45B1652FF0}" type="presParOf" srcId="{2B65DFB9-C178-2C4D-B56C-70EBDF64A41C}" destId="{A962DB15-D722-9542-B217-C27A17F4444F}" srcOrd="1" destOrd="0" presId="urn:microsoft.com/office/officeart/2005/8/layout/hierarchy2"/>
    <dgm:cxn modelId="{87275F62-6FBA-2740-93B0-EF090F67A967}" type="presParOf" srcId="{A962DB15-D722-9542-B217-C27A17F4444F}" destId="{7B4B8CBB-29EE-6F48-8546-17B85FD38144}" srcOrd="0" destOrd="0" presId="urn:microsoft.com/office/officeart/2005/8/layout/hierarchy2"/>
    <dgm:cxn modelId="{974B65ED-A49C-384A-B2BF-0E266D31F670}" type="presParOf" srcId="{A962DB15-D722-9542-B217-C27A17F4444F}" destId="{05B27172-6694-294A-9FDA-D61DEA3DDD58}" srcOrd="1" destOrd="0" presId="urn:microsoft.com/office/officeart/2005/8/layout/hierarchy2"/>
    <dgm:cxn modelId="{06986DF9-F350-B543-B8CC-88EF060B0C65}" type="presParOf" srcId="{05B27172-6694-294A-9FDA-D61DEA3DDD58}" destId="{43CF0C37-38B2-3C44-A866-434028FC55A2}" srcOrd="0" destOrd="0" presId="urn:microsoft.com/office/officeart/2005/8/layout/hierarchy2"/>
    <dgm:cxn modelId="{8499DE5D-163B-1340-9286-86FDD595EF4F}" type="presParOf" srcId="{43CF0C37-38B2-3C44-A866-434028FC55A2}" destId="{442EFE03-DC35-B942-B3F2-E2AB015DA5BC}" srcOrd="0" destOrd="0" presId="urn:microsoft.com/office/officeart/2005/8/layout/hierarchy2"/>
    <dgm:cxn modelId="{E48BF856-34F5-C24E-9B81-92559A73704C}" type="presParOf" srcId="{05B27172-6694-294A-9FDA-D61DEA3DDD58}" destId="{2947EFB8-99F5-624F-9C67-27F2BACEF8BE}" srcOrd="1" destOrd="0" presId="urn:microsoft.com/office/officeart/2005/8/layout/hierarchy2"/>
    <dgm:cxn modelId="{08A7A005-07B9-4E42-9919-36EE70BF9D64}" type="presParOf" srcId="{2947EFB8-99F5-624F-9C67-27F2BACEF8BE}" destId="{ABDFEF1B-2FDE-0C46-B208-6F0C8B185570}" srcOrd="0" destOrd="0" presId="urn:microsoft.com/office/officeart/2005/8/layout/hierarchy2"/>
    <dgm:cxn modelId="{DE8DEDF4-73D6-5F4A-92A0-8A4489512FD6}" type="presParOf" srcId="{2947EFB8-99F5-624F-9C67-27F2BACEF8BE}" destId="{E9A38700-2672-6343-B1CE-756633D47CED}" srcOrd="1" destOrd="0" presId="urn:microsoft.com/office/officeart/2005/8/layout/hierarchy2"/>
    <dgm:cxn modelId="{E94C5B00-2F6B-9D43-9F72-0D8AC570F98F}" type="presParOf" srcId="{E9A38700-2672-6343-B1CE-756633D47CED}" destId="{C924D47C-7EC0-1447-883C-849DC933450C}" srcOrd="0" destOrd="0" presId="urn:microsoft.com/office/officeart/2005/8/layout/hierarchy2"/>
    <dgm:cxn modelId="{7F5E1560-2ED2-7E4A-8882-B85D5D1801A2}" type="presParOf" srcId="{C924D47C-7EC0-1447-883C-849DC933450C}" destId="{D6EC83DD-A896-A14C-B19C-BF520B172FC9}" srcOrd="0" destOrd="0" presId="urn:microsoft.com/office/officeart/2005/8/layout/hierarchy2"/>
    <dgm:cxn modelId="{23D2EDB1-B101-3240-8FF3-AF6B9AE4F20D}" type="presParOf" srcId="{E9A38700-2672-6343-B1CE-756633D47CED}" destId="{F3671C5C-BD8A-5F48-B1E4-5A12DC9E01A7}" srcOrd="1" destOrd="0" presId="urn:microsoft.com/office/officeart/2005/8/layout/hierarchy2"/>
    <dgm:cxn modelId="{AD5F96D8-DE4E-3A49-9DB1-A3E1923F81A0}" type="presParOf" srcId="{F3671C5C-BD8A-5F48-B1E4-5A12DC9E01A7}" destId="{0AC8249E-49D9-4643-8D36-5CE5D88691DF}" srcOrd="0" destOrd="0" presId="urn:microsoft.com/office/officeart/2005/8/layout/hierarchy2"/>
    <dgm:cxn modelId="{33425467-7D65-F14D-AFA0-803FC3E7F4DA}" type="presParOf" srcId="{F3671C5C-BD8A-5F48-B1E4-5A12DC9E01A7}" destId="{339906C9-8CCE-1441-B2B4-E0EA591DBA9B}" srcOrd="1" destOrd="0" presId="urn:microsoft.com/office/officeart/2005/8/layout/hierarchy2"/>
    <dgm:cxn modelId="{BC78B5C4-037D-1245-A83C-F0C9213E3F25}" type="presParOf" srcId="{2B65DFB9-C178-2C4D-B56C-70EBDF64A41C}" destId="{0747CB28-A809-3E4F-975A-21960CF2CE01}" srcOrd="2" destOrd="0" presId="urn:microsoft.com/office/officeart/2005/8/layout/hierarchy2"/>
    <dgm:cxn modelId="{14CE901A-690D-E044-9AB6-B0896302B0A0}" type="presParOf" srcId="{0747CB28-A809-3E4F-975A-21960CF2CE01}" destId="{F46B8B7F-53AC-7848-A0FF-8E8B25AEB68B}" srcOrd="0" destOrd="0" presId="urn:microsoft.com/office/officeart/2005/8/layout/hierarchy2"/>
    <dgm:cxn modelId="{0B573931-9A8B-7E44-AF2F-02371357EE36}" type="presParOf" srcId="{2B65DFB9-C178-2C4D-B56C-70EBDF64A41C}" destId="{9BC2DBEC-B560-FD4E-84E8-B180EDDCC959}" srcOrd="3" destOrd="0" presId="urn:microsoft.com/office/officeart/2005/8/layout/hierarchy2"/>
    <dgm:cxn modelId="{F3E839EF-5ED6-544D-9AEE-0D70DE673CB3}" type="presParOf" srcId="{9BC2DBEC-B560-FD4E-84E8-B180EDDCC959}" destId="{8C0C614D-897C-FF4E-962F-A913EEFFCDAF}" srcOrd="0" destOrd="0" presId="urn:microsoft.com/office/officeart/2005/8/layout/hierarchy2"/>
    <dgm:cxn modelId="{8F44414D-B72D-8044-9794-F737F718A8A9}" type="presParOf" srcId="{9BC2DBEC-B560-FD4E-84E8-B180EDDCC959}" destId="{A95103E0-6F5A-BA47-A1D8-E19D857F4A59}" srcOrd="1" destOrd="0" presId="urn:microsoft.com/office/officeart/2005/8/layout/hierarchy2"/>
    <dgm:cxn modelId="{49F8D3FB-5439-2148-9442-4BEA1D65CA58}" type="presParOf" srcId="{A95103E0-6F5A-BA47-A1D8-E19D857F4A59}" destId="{C2DAE289-B031-5147-9800-48D1E158E354}" srcOrd="0" destOrd="0" presId="urn:microsoft.com/office/officeart/2005/8/layout/hierarchy2"/>
    <dgm:cxn modelId="{07F51648-AF2F-9C4E-A6FC-26AEF07DBCCE}" type="presParOf" srcId="{C2DAE289-B031-5147-9800-48D1E158E354}" destId="{D5E88713-1A2E-7049-A0AF-8A96C06827BB}" srcOrd="0" destOrd="0" presId="urn:microsoft.com/office/officeart/2005/8/layout/hierarchy2"/>
    <dgm:cxn modelId="{A69536EF-7ED5-794F-AA54-DF422A3093CE}" type="presParOf" srcId="{A95103E0-6F5A-BA47-A1D8-E19D857F4A59}" destId="{B80C0FC2-41B9-4348-BE36-DD794AED0367}" srcOrd="1" destOrd="0" presId="urn:microsoft.com/office/officeart/2005/8/layout/hierarchy2"/>
    <dgm:cxn modelId="{2373F040-F1CA-1643-8594-87C58EC7DAA7}" type="presParOf" srcId="{B80C0FC2-41B9-4348-BE36-DD794AED0367}" destId="{BD4B23A3-9D18-6146-BF90-7DBD83405A67}" srcOrd="0" destOrd="0" presId="urn:microsoft.com/office/officeart/2005/8/layout/hierarchy2"/>
    <dgm:cxn modelId="{505ED311-418F-D044-9D4C-C21E64741BB9}" type="presParOf" srcId="{B80C0FC2-41B9-4348-BE36-DD794AED0367}" destId="{9681193B-67B4-F943-8849-2CE00D096A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3886B-7BC0-4142-B06C-AA53711005C9}" type="doc">
      <dgm:prSet loTypeId="urn:microsoft.com/office/officeart/2005/8/layout/targe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2AC6228-6D0A-C049-B3F8-363046433A42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DBoss</a:t>
          </a:r>
          <a:r>
            <a:rPr lang="en-US" altLang="zh-CN" dirty="0" smtClean="0"/>
            <a:t> Server Container</a:t>
          </a:r>
          <a:endParaRPr lang="zh-CN" altLang="en-US" dirty="0"/>
        </a:p>
      </dgm:t>
    </dgm:pt>
    <dgm:pt modelId="{8D0A7A87-0DBB-B84E-8B05-2CEDC07C0204}" type="parTrans" cxnId="{AE55FB4B-3DCD-9A4E-817F-5B367CAC86AA}">
      <dgm:prSet/>
      <dgm:spPr/>
      <dgm:t>
        <a:bodyPr/>
        <a:lstStyle/>
        <a:p>
          <a:endParaRPr lang="zh-CN" altLang="en-US"/>
        </a:p>
      </dgm:t>
    </dgm:pt>
    <dgm:pt modelId="{4546C6A4-C0A0-704E-8C6D-5EF558F49AE4}" type="sibTrans" cxnId="{AE55FB4B-3DCD-9A4E-817F-5B367CAC86AA}">
      <dgm:prSet/>
      <dgm:spPr/>
      <dgm:t>
        <a:bodyPr/>
        <a:lstStyle/>
        <a:p>
          <a:endParaRPr lang="zh-CN" altLang="en-US"/>
        </a:p>
      </dgm:t>
    </dgm:pt>
    <dgm:pt modelId="{E9FC80BA-84CE-A845-8FF1-EA1EBA78288C}">
      <dgm:prSet phldrT="[文本]"/>
      <dgm:spPr/>
      <dgm:t>
        <a:bodyPr/>
        <a:lstStyle/>
        <a:p>
          <a:r>
            <a:rPr lang="en-US" altLang="zh-CN" dirty="0" err="1" smtClean="0"/>
            <a:t>DBoss</a:t>
          </a:r>
          <a:r>
            <a:rPr lang="en-US" altLang="zh-CN" dirty="0" smtClean="0"/>
            <a:t> Protocol</a:t>
          </a:r>
          <a:endParaRPr lang="zh-CN" altLang="en-US" dirty="0"/>
        </a:p>
      </dgm:t>
    </dgm:pt>
    <dgm:pt modelId="{62E43BA2-458D-3040-AA14-F6C2FA38D794}" type="parTrans" cxnId="{7CCA092F-1FB6-C040-AFC6-DC7DDDE6CE98}">
      <dgm:prSet/>
      <dgm:spPr/>
      <dgm:t>
        <a:bodyPr/>
        <a:lstStyle/>
        <a:p>
          <a:endParaRPr lang="zh-CN" altLang="en-US"/>
        </a:p>
      </dgm:t>
    </dgm:pt>
    <dgm:pt modelId="{1C32D68B-01E0-9048-BF30-90B38B179786}" type="sibTrans" cxnId="{7CCA092F-1FB6-C040-AFC6-DC7DDDE6CE98}">
      <dgm:prSet/>
      <dgm:spPr/>
      <dgm:t>
        <a:bodyPr/>
        <a:lstStyle/>
        <a:p>
          <a:endParaRPr lang="zh-CN" altLang="en-US"/>
        </a:p>
      </dgm:t>
    </dgm:pt>
    <dgm:pt modelId="{2430D23C-7EFC-E046-89AC-B2BEC6FFFE5E}">
      <dgm:prSet phldrT="[文本]"/>
      <dgm:spPr>
        <a:solidFill>
          <a:srgbClr val="800000"/>
        </a:solidFill>
      </dgm:spPr>
      <dgm:t>
        <a:bodyPr/>
        <a:lstStyle/>
        <a:p>
          <a:r>
            <a:rPr lang="en-US" altLang="zh-CN" dirty="0" smtClean="0"/>
            <a:t>Service Discovery</a:t>
          </a:r>
          <a:endParaRPr lang="zh-CN" altLang="en-US" dirty="0"/>
        </a:p>
      </dgm:t>
    </dgm:pt>
    <dgm:pt modelId="{1103C52D-C6A1-0E45-8C7E-A1C87EF3C426}" type="parTrans" cxnId="{B988A844-E360-9E47-996A-8F0183E55DDE}">
      <dgm:prSet/>
      <dgm:spPr/>
      <dgm:t>
        <a:bodyPr/>
        <a:lstStyle/>
        <a:p>
          <a:endParaRPr lang="zh-CN" altLang="en-US"/>
        </a:p>
      </dgm:t>
    </dgm:pt>
    <dgm:pt modelId="{D076AC92-525D-154B-9598-CC3AAA90B46B}" type="sibTrans" cxnId="{B988A844-E360-9E47-996A-8F0183E55DDE}">
      <dgm:prSet/>
      <dgm:spPr/>
      <dgm:t>
        <a:bodyPr/>
        <a:lstStyle/>
        <a:p>
          <a:endParaRPr lang="zh-CN" altLang="en-US"/>
        </a:p>
      </dgm:t>
    </dgm:pt>
    <dgm:pt modelId="{B7E473D8-B0C1-6142-8FCF-BBA741225FC1}">
      <dgm:prSet phldrT="[文本]" custT="1"/>
      <dgm:spPr/>
      <dgm:t>
        <a:bodyPr/>
        <a:lstStyle/>
        <a:p>
          <a:r>
            <a:rPr lang="en-US" altLang="zh-CN" sz="1600" dirty="0" smtClean="0"/>
            <a:t>Blog</a:t>
          </a:r>
          <a:endParaRPr lang="zh-CN" altLang="en-US" sz="1600" dirty="0"/>
        </a:p>
      </dgm:t>
    </dgm:pt>
    <dgm:pt modelId="{3EA80723-A3E2-B94F-825E-FBECC7034E03}" type="parTrans" cxnId="{1B0F8ED6-731A-EC41-924F-119B9370EA91}">
      <dgm:prSet/>
      <dgm:spPr/>
      <dgm:t>
        <a:bodyPr/>
        <a:lstStyle/>
        <a:p>
          <a:endParaRPr lang="zh-CN" altLang="en-US"/>
        </a:p>
      </dgm:t>
    </dgm:pt>
    <dgm:pt modelId="{7BE47011-21E9-9F49-A5B6-334EC0CAA79B}" type="sibTrans" cxnId="{1B0F8ED6-731A-EC41-924F-119B9370EA91}">
      <dgm:prSet/>
      <dgm:spPr/>
      <dgm:t>
        <a:bodyPr/>
        <a:lstStyle/>
        <a:p>
          <a:endParaRPr lang="zh-CN" altLang="en-US"/>
        </a:p>
      </dgm:t>
    </dgm:pt>
    <dgm:pt modelId="{C04FAACD-CF42-FC43-866B-02810CB23857}">
      <dgm:prSet phldrT="[文本]" custT="1"/>
      <dgm:spPr/>
      <dgm:t>
        <a:bodyPr/>
        <a:lstStyle/>
        <a:p>
          <a:r>
            <a:rPr lang="en-US" altLang="zh-CN" sz="1600" dirty="0" smtClean="0"/>
            <a:t>User</a:t>
          </a:r>
          <a:endParaRPr lang="zh-CN" altLang="en-US" sz="1600" dirty="0"/>
        </a:p>
      </dgm:t>
    </dgm:pt>
    <dgm:pt modelId="{2D1CE849-8130-6E4A-874C-B01E6523DFCF}" type="parTrans" cxnId="{699057A9-5172-554C-9693-80B8F7E7275A}">
      <dgm:prSet/>
      <dgm:spPr/>
      <dgm:t>
        <a:bodyPr/>
        <a:lstStyle/>
        <a:p>
          <a:endParaRPr lang="zh-CN" altLang="en-US"/>
        </a:p>
      </dgm:t>
    </dgm:pt>
    <dgm:pt modelId="{693DF4CD-9FAE-B744-89DB-4400F4CBA761}" type="sibTrans" cxnId="{699057A9-5172-554C-9693-80B8F7E7275A}">
      <dgm:prSet/>
      <dgm:spPr/>
      <dgm:t>
        <a:bodyPr/>
        <a:lstStyle/>
        <a:p>
          <a:endParaRPr lang="zh-CN" altLang="en-US"/>
        </a:p>
      </dgm:t>
    </dgm:pt>
    <dgm:pt modelId="{BB11D0BE-FBC0-274C-86C5-06484C564AFB}">
      <dgm:prSet phldrT="[文本]" custT="1"/>
      <dgm:spPr/>
      <dgm:t>
        <a:bodyPr/>
        <a:lstStyle/>
        <a:p>
          <a:r>
            <a:rPr lang="en-US" altLang="zh-CN" sz="1600" dirty="0" smtClean="0"/>
            <a:t>RC</a:t>
          </a:r>
          <a:endParaRPr lang="zh-CN" altLang="en-US" sz="1600" dirty="0"/>
        </a:p>
      </dgm:t>
    </dgm:pt>
    <dgm:pt modelId="{266E34B5-7B5B-0141-BA0C-12A8712E64EA}" type="parTrans" cxnId="{DAA08759-655B-494D-B414-2B7D6EA9257D}">
      <dgm:prSet/>
      <dgm:spPr/>
      <dgm:t>
        <a:bodyPr/>
        <a:lstStyle/>
        <a:p>
          <a:endParaRPr lang="zh-CN" altLang="en-US"/>
        </a:p>
      </dgm:t>
    </dgm:pt>
    <dgm:pt modelId="{05E9981D-053E-E147-8B47-6A9E67D6C52B}" type="sibTrans" cxnId="{DAA08759-655B-494D-B414-2B7D6EA9257D}">
      <dgm:prSet/>
      <dgm:spPr/>
      <dgm:t>
        <a:bodyPr/>
        <a:lstStyle/>
        <a:p>
          <a:endParaRPr lang="zh-CN" altLang="en-US"/>
        </a:p>
      </dgm:t>
    </dgm:pt>
    <dgm:pt modelId="{8544C5AB-56C8-0F4D-8CC1-820241DC0727}">
      <dgm:prSet phldrT="[文本]" custT="1"/>
      <dgm:spPr/>
      <dgm:t>
        <a:bodyPr/>
        <a:lstStyle/>
        <a:p>
          <a:r>
            <a:rPr lang="en-US" altLang="zh-CN" sz="1600" dirty="0" err="1" smtClean="0"/>
            <a:t>MiniFW</a:t>
          </a:r>
          <a:endParaRPr lang="zh-CN" altLang="en-US" sz="1700" dirty="0"/>
        </a:p>
      </dgm:t>
    </dgm:pt>
    <dgm:pt modelId="{5EA5937F-86E7-BD4C-AE6C-D70859E17290}" type="parTrans" cxnId="{E3346F0E-AA9E-7B44-9FD4-8B770D3BBE99}">
      <dgm:prSet/>
      <dgm:spPr/>
      <dgm:t>
        <a:bodyPr/>
        <a:lstStyle/>
        <a:p>
          <a:endParaRPr lang="zh-CN" altLang="en-US"/>
        </a:p>
      </dgm:t>
    </dgm:pt>
    <dgm:pt modelId="{34A77CC7-5745-7E48-8B18-06E8C3D2C5EB}" type="sibTrans" cxnId="{E3346F0E-AA9E-7B44-9FD4-8B770D3BBE99}">
      <dgm:prSet/>
      <dgm:spPr/>
      <dgm:t>
        <a:bodyPr/>
        <a:lstStyle/>
        <a:p>
          <a:endParaRPr lang="zh-CN" altLang="en-US"/>
        </a:p>
      </dgm:t>
    </dgm:pt>
    <dgm:pt modelId="{045A7E49-C8AF-EE46-80A1-D3DBCD25BC21}">
      <dgm:prSet phldrT="[文本]" custT="1"/>
      <dgm:spPr/>
      <dgm:t>
        <a:bodyPr/>
        <a:lstStyle/>
        <a:p>
          <a:r>
            <a:rPr lang="en-US" altLang="zh-CN" sz="1600" dirty="0" smtClean="0"/>
            <a:t>Search</a:t>
          </a:r>
          <a:endParaRPr lang="zh-CN" altLang="en-US" sz="1800" dirty="0"/>
        </a:p>
      </dgm:t>
    </dgm:pt>
    <dgm:pt modelId="{230BF506-12A0-8E4E-BBDD-61BE0B2BC48B}" type="parTrans" cxnId="{647C7084-C17A-8241-B346-47B267990867}">
      <dgm:prSet/>
      <dgm:spPr/>
      <dgm:t>
        <a:bodyPr/>
        <a:lstStyle/>
        <a:p>
          <a:endParaRPr lang="zh-CN" altLang="en-US"/>
        </a:p>
      </dgm:t>
    </dgm:pt>
    <dgm:pt modelId="{1A88CE91-890B-2F4E-8A36-C266CDD355FE}" type="sibTrans" cxnId="{647C7084-C17A-8241-B346-47B267990867}">
      <dgm:prSet/>
      <dgm:spPr/>
      <dgm:t>
        <a:bodyPr/>
        <a:lstStyle/>
        <a:p>
          <a:endParaRPr lang="zh-CN" altLang="en-US"/>
        </a:p>
      </dgm:t>
    </dgm:pt>
    <dgm:pt modelId="{7E5272C4-A2E8-F149-A75D-84C50BAF0B43}">
      <dgm:prSet phldrT="[文本]"/>
      <dgm:spPr/>
      <dgm:t>
        <a:bodyPr/>
        <a:lstStyle/>
        <a:p>
          <a:r>
            <a:rPr lang="en-US" altLang="zh-CN" dirty="0" smtClean="0"/>
            <a:t>......</a:t>
          </a:r>
          <a:endParaRPr lang="zh-CN" altLang="en-US" dirty="0"/>
        </a:p>
      </dgm:t>
    </dgm:pt>
    <dgm:pt modelId="{7732ABA3-89BC-8241-BE4F-B00BE9D21201}" type="parTrans" cxnId="{189D1206-0737-4442-ACA1-A4314F0E440F}">
      <dgm:prSet/>
      <dgm:spPr/>
      <dgm:t>
        <a:bodyPr/>
        <a:lstStyle/>
        <a:p>
          <a:endParaRPr lang="zh-CN" altLang="en-US"/>
        </a:p>
      </dgm:t>
    </dgm:pt>
    <dgm:pt modelId="{4F05E036-9AF5-6143-99CE-6167629861FA}" type="sibTrans" cxnId="{189D1206-0737-4442-ACA1-A4314F0E440F}">
      <dgm:prSet/>
      <dgm:spPr/>
      <dgm:t>
        <a:bodyPr/>
        <a:lstStyle/>
        <a:p>
          <a:endParaRPr lang="zh-CN" altLang="en-US"/>
        </a:p>
      </dgm:t>
    </dgm:pt>
    <dgm:pt modelId="{47D73BA7-A686-DB4B-A2D1-866F733C661A}" type="pres">
      <dgm:prSet presAssocID="{9C73886B-7BC0-4142-B06C-AA53711005C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D7736F3-822C-434F-976E-A973A45693A1}" type="pres">
      <dgm:prSet presAssocID="{9C73886B-7BC0-4142-B06C-AA53711005C9}" presName="outerBox" presStyleCnt="0"/>
      <dgm:spPr/>
    </dgm:pt>
    <dgm:pt modelId="{86ED11F0-765B-2D4B-9368-6297E4E2AA8E}" type="pres">
      <dgm:prSet presAssocID="{9C73886B-7BC0-4142-B06C-AA53711005C9}" presName="outerBoxParent" presStyleLbl="node1" presStyleIdx="0" presStyleCnt="2"/>
      <dgm:spPr/>
      <dgm:t>
        <a:bodyPr/>
        <a:lstStyle/>
        <a:p>
          <a:endParaRPr lang="zh-CN" altLang="en-US"/>
        </a:p>
      </dgm:t>
    </dgm:pt>
    <dgm:pt modelId="{05D800A9-5A3B-264E-8FB1-EECE90E8BD27}" type="pres">
      <dgm:prSet presAssocID="{9C73886B-7BC0-4142-B06C-AA53711005C9}" presName="outerBoxChildren" presStyleCnt="0"/>
      <dgm:spPr/>
    </dgm:pt>
    <dgm:pt modelId="{A2940373-158C-4B45-BD37-4C470FC08B62}" type="pres">
      <dgm:prSet presAssocID="{E9FC80BA-84CE-A845-8FF1-EA1EBA78288C}" presName="oChild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CF161E-CA79-2546-B465-D2F1713D77C2}" type="pres">
      <dgm:prSet presAssocID="{9C73886B-7BC0-4142-B06C-AA53711005C9}" presName="middleBox" presStyleCnt="0"/>
      <dgm:spPr/>
    </dgm:pt>
    <dgm:pt modelId="{A49BAB2F-5741-434A-A3E4-248B76217066}" type="pres">
      <dgm:prSet presAssocID="{9C73886B-7BC0-4142-B06C-AA53711005C9}" presName="middleBoxParent" presStyleLbl="node1" presStyleIdx="1" presStyleCnt="2"/>
      <dgm:spPr/>
      <dgm:t>
        <a:bodyPr/>
        <a:lstStyle/>
        <a:p>
          <a:endParaRPr lang="zh-CN" altLang="en-US"/>
        </a:p>
      </dgm:t>
    </dgm:pt>
    <dgm:pt modelId="{F0C78603-5D81-344F-9FD8-A7F525C826D0}" type="pres">
      <dgm:prSet presAssocID="{9C73886B-7BC0-4142-B06C-AA53711005C9}" presName="middleBoxChildren" presStyleCnt="0"/>
      <dgm:spPr/>
    </dgm:pt>
    <dgm:pt modelId="{94EC97A6-7A00-A14D-BBA4-2AD4A0C1ADE8}" type="pres">
      <dgm:prSet presAssocID="{B7E473D8-B0C1-6142-8FCF-BBA741225FC1}" presName="mChild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8F7C52-59CA-2545-B0DE-7B47DB4BB6ED}" type="pres">
      <dgm:prSet presAssocID="{7BE47011-21E9-9F49-A5B6-334EC0CAA79B}" presName="middleSibTrans" presStyleCnt="0"/>
      <dgm:spPr/>
    </dgm:pt>
    <dgm:pt modelId="{90E54EAE-E3AA-274F-BC2E-04C1B0C9EEF7}" type="pres">
      <dgm:prSet presAssocID="{C04FAACD-CF42-FC43-866B-02810CB23857}" presName="mChild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3A600B-1485-EA43-A440-D448205C68CB}" type="pres">
      <dgm:prSet presAssocID="{693DF4CD-9FAE-B744-89DB-4400F4CBA761}" presName="middleSibTrans" presStyleCnt="0"/>
      <dgm:spPr/>
    </dgm:pt>
    <dgm:pt modelId="{22A12075-4D78-4645-B697-CEA6DC4142B3}" type="pres">
      <dgm:prSet presAssocID="{BB11D0BE-FBC0-274C-86C5-06484C564AFB}" presName="mChild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4528AE-3592-D94F-A9CA-E45A492E3FE1}" type="pres">
      <dgm:prSet presAssocID="{05E9981D-053E-E147-8B47-6A9E67D6C52B}" presName="middleSibTrans" presStyleCnt="0"/>
      <dgm:spPr/>
    </dgm:pt>
    <dgm:pt modelId="{8C9422FD-4540-374B-A1B4-F78F5DE4AE28}" type="pres">
      <dgm:prSet presAssocID="{8544C5AB-56C8-0F4D-8CC1-820241DC0727}" presName="mChild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72E435-00A7-1241-B5CF-1761E84E3CC9}" type="pres">
      <dgm:prSet presAssocID="{34A77CC7-5745-7E48-8B18-06E8C3D2C5EB}" presName="middleSibTrans" presStyleCnt="0"/>
      <dgm:spPr/>
    </dgm:pt>
    <dgm:pt modelId="{5A33A964-DF13-7347-A33C-D6B3ACADD543}" type="pres">
      <dgm:prSet presAssocID="{045A7E49-C8AF-EE46-80A1-D3DBCD25BC21}" presName="mChild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845767-E792-F64E-9902-70A9AE50119E}" type="pres">
      <dgm:prSet presAssocID="{1A88CE91-890B-2F4E-8A36-C266CDD355FE}" presName="middleSibTrans" presStyleCnt="0"/>
      <dgm:spPr/>
    </dgm:pt>
    <dgm:pt modelId="{FF889589-DB03-E843-A415-C32CB4920F96}" type="pres">
      <dgm:prSet presAssocID="{7E5272C4-A2E8-F149-A75D-84C50BAF0B43}" presName="mChild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88A844-E360-9E47-996A-8F0183E55DDE}" srcId="{9C73886B-7BC0-4142-B06C-AA53711005C9}" destId="{2430D23C-7EFC-E046-89AC-B2BEC6FFFE5E}" srcOrd="1" destOrd="0" parTransId="{1103C52D-C6A1-0E45-8C7E-A1C87EF3C426}" sibTransId="{D076AC92-525D-154B-9598-CC3AAA90B46B}"/>
    <dgm:cxn modelId="{DAA08759-655B-494D-B414-2B7D6EA9257D}" srcId="{2430D23C-7EFC-E046-89AC-B2BEC6FFFE5E}" destId="{BB11D0BE-FBC0-274C-86C5-06484C564AFB}" srcOrd="2" destOrd="0" parTransId="{266E34B5-7B5B-0141-BA0C-12A8712E64EA}" sibTransId="{05E9981D-053E-E147-8B47-6A9E67D6C52B}"/>
    <dgm:cxn modelId="{A2FD20E0-D326-4642-8482-1D1D4C9BBD57}" type="presOf" srcId="{045A7E49-C8AF-EE46-80A1-D3DBCD25BC21}" destId="{5A33A964-DF13-7347-A33C-D6B3ACADD543}" srcOrd="0" destOrd="0" presId="urn:microsoft.com/office/officeart/2005/8/layout/target2"/>
    <dgm:cxn modelId="{43C4CC52-3513-B54A-ADC2-E30D6BA01511}" type="presOf" srcId="{8544C5AB-56C8-0F4D-8CC1-820241DC0727}" destId="{8C9422FD-4540-374B-A1B4-F78F5DE4AE28}" srcOrd="0" destOrd="0" presId="urn:microsoft.com/office/officeart/2005/8/layout/target2"/>
    <dgm:cxn modelId="{B6DDF122-E363-304A-BC68-4CF360C7B5F3}" type="presOf" srcId="{C04FAACD-CF42-FC43-866B-02810CB23857}" destId="{90E54EAE-E3AA-274F-BC2E-04C1B0C9EEF7}" srcOrd="0" destOrd="0" presId="urn:microsoft.com/office/officeart/2005/8/layout/target2"/>
    <dgm:cxn modelId="{7CCA092F-1FB6-C040-AFC6-DC7DDDE6CE98}" srcId="{42AC6228-6D0A-C049-B3F8-363046433A42}" destId="{E9FC80BA-84CE-A845-8FF1-EA1EBA78288C}" srcOrd="0" destOrd="0" parTransId="{62E43BA2-458D-3040-AA14-F6C2FA38D794}" sibTransId="{1C32D68B-01E0-9048-BF30-90B38B179786}"/>
    <dgm:cxn modelId="{189D1206-0737-4442-ACA1-A4314F0E440F}" srcId="{2430D23C-7EFC-E046-89AC-B2BEC6FFFE5E}" destId="{7E5272C4-A2E8-F149-A75D-84C50BAF0B43}" srcOrd="5" destOrd="0" parTransId="{7732ABA3-89BC-8241-BE4F-B00BE9D21201}" sibTransId="{4F05E036-9AF5-6143-99CE-6167629861FA}"/>
    <dgm:cxn modelId="{FA3E9BBE-2ED0-B94E-ABD2-880F853A1646}" type="presOf" srcId="{BB11D0BE-FBC0-274C-86C5-06484C564AFB}" destId="{22A12075-4D78-4645-B697-CEA6DC4142B3}" srcOrd="0" destOrd="0" presId="urn:microsoft.com/office/officeart/2005/8/layout/target2"/>
    <dgm:cxn modelId="{AE55FB4B-3DCD-9A4E-817F-5B367CAC86AA}" srcId="{9C73886B-7BC0-4142-B06C-AA53711005C9}" destId="{42AC6228-6D0A-C049-B3F8-363046433A42}" srcOrd="0" destOrd="0" parTransId="{8D0A7A87-0DBB-B84E-8B05-2CEDC07C0204}" sibTransId="{4546C6A4-C0A0-704E-8C6D-5EF558F49AE4}"/>
    <dgm:cxn modelId="{F5E3346C-79FB-B147-A654-93A3741A7B2D}" type="presOf" srcId="{9C73886B-7BC0-4142-B06C-AA53711005C9}" destId="{47D73BA7-A686-DB4B-A2D1-866F733C661A}" srcOrd="0" destOrd="0" presId="urn:microsoft.com/office/officeart/2005/8/layout/target2"/>
    <dgm:cxn modelId="{6C7E00D8-E9F1-A147-AC70-21E730AF4A51}" type="presOf" srcId="{2430D23C-7EFC-E046-89AC-B2BEC6FFFE5E}" destId="{A49BAB2F-5741-434A-A3E4-248B76217066}" srcOrd="0" destOrd="0" presId="urn:microsoft.com/office/officeart/2005/8/layout/target2"/>
    <dgm:cxn modelId="{35F4F433-3E26-EE4A-BB80-59BE418E0632}" type="presOf" srcId="{E9FC80BA-84CE-A845-8FF1-EA1EBA78288C}" destId="{A2940373-158C-4B45-BD37-4C470FC08B62}" srcOrd="0" destOrd="0" presId="urn:microsoft.com/office/officeart/2005/8/layout/target2"/>
    <dgm:cxn modelId="{B57C9F8C-F45B-EF40-8034-997A72E35508}" type="presOf" srcId="{7E5272C4-A2E8-F149-A75D-84C50BAF0B43}" destId="{FF889589-DB03-E843-A415-C32CB4920F96}" srcOrd="0" destOrd="0" presId="urn:microsoft.com/office/officeart/2005/8/layout/target2"/>
    <dgm:cxn modelId="{699057A9-5172-554C-9693-80B8F7E7275A}" srcId="{2430D23C-7EFC-E046-89AC-B2BEC6FFFE5E}" destId="{C04FAACD-CF42-FC43-866B-02810CB23857}" srcOrd="1" destOrd="0" parTransId="{2D1CE849-8130-6E4A-874C-B01E6523DFCF}" sibTransId="{693DF4CD-9FAE-B744-89DB-4400F4CBA761}"/>
    <dgm:cxn modelId="{35226E6E-0377-324B-B3E7-75438F8C633F}" type="presOf" srcId="{B7E473D8-B0C1-6142-8FCF-BBA741225FC1}" destId="{94EC97A6-7A00-A14D-BBA4-2AD4A0C1ADE8}" srcOrd="0" destOrd="0" presId="urn:microsoft.com/office/officeart/2005/8/layout/target2"/>
    <dgm:cxn modelId="{1B0F8ED6-731A-EC41-924F-119B9370EA91}" srcId="{2430D23C-7EFC-E046-89AC-B2BEC6FFFE5E}" destId="{B7E473D8-B0C1-6142-8FCF-BBA741225FC1}" srcOrd="0" destOrd="0" parTransId="{3EA80723-A3E2-B94F-825E-FBECC7034E03}" sibTransId="{7BE47011-21E9-9F49-A5B6-334EC0CAA79B}"/>
    <dgm:cxn modelId="{E3346F0E-AA9E-7B44-9FD4-8B770D3BBE99}" srcId="{2430D23C-7EFC-E046-89AC-B2BEC6FFFE5E}" destId="{8544C5AB-56C8-0F4D-8CC1-820241DC0727}" srcOrd="3" destOrd="0" parTransId="{5EA5937F-86E7-BD4C-AE6C-D70859E17290}" sibTransId="{34A77CC7-5745-7E48-8B18-06E8C3D2C5EB}"/>
    <dgm:cxn modelId="{647C7084-C17A-8241-B346-47B267990867}" srcId="{2430D23C-7EFC-E046-89AC-B2BEC6FFFE5E}" destId="{045A7E49-C8AF-EE46-80A1-D3DBCD25BC21}" srcOrd="4" destOrd="0" parTransId="{230BF506-12A0-8E4E-BBDD-61BE0B2BC48B}" sibTransId="{1A88CE91-890B-2F4E-8A36-C266CDD355FE}"/>
    <dgm:cxn modelId="{42141912-F9C1-9F48-85A8-015816EEA2DD}" type="presOf" srcId="{42AC6228-6D0A-C049-B3F8-363046433A42}" destId="{86ED11F0-765B-2D4B-9368-6297E4E2AA8E}" srcOrd="0" destOrd="0" presId="urn:microsoft.com/office/officeart/2005/8/layout/target2"/>
    <dgm:cxn modelId="{C9605283-5AD1-B64D-B484-B7D3290D9DB3}" type="presParOf" srcId="{47D73BA7-A686-DB4B-A2D1-866F733C661A}" destId="{8D7736F3-822C-434F-976E-A973A45693A1}" srcOrd="0" destOrd="0" presId="urn:microsoft.com/office/officeart/2005/8/layout/target2"/>
    <dgm:cxn modelId="{58622BEE-776A-4B4F-BD50-76161BA6E486}" type="presParOf" srcId="{8D7736F3-822C-434F-976E-A973A45693A1}" destId="{86ED11F0-765B-2D4B-9368-6297E4E2AA8E}" srcOrd="0" destOrd="0" presId="urn:microsoft.com/office/officeart/2005/8/layout/target2"/>
    <dgm:cxn modelId="{1C32DD8C-437F-E040-91AC-8E4CBCEC400B}" type="presParOf" srcId="{8D7736F3-822C-434F-976E-A973A45693A1}" destId="{05D800A9-5A3B-264E-8FB1-EECE90E8BD27}" srcOrd="1" destOrd="0" presId="urn:microsoft.com/office/officeart/2005/8/layout/target2"/>
    <dgm:cxn modelId="{61CC6BFD-8FBF-384E-A581-FF74CABEC764}" type="presParOf" srcId="{05D800A9-5A3B-264E-8FB1-EECE90E8BD27}" destId="{A2940373-158C-4B45-BD37-4C470FC08B62}" srcOrd="0" destOrd="0" presId="urn:microsoft.com/office/officeart/2005/8/layout/target2"/>
    <dgm:cxn modelId="{8F02F75E-811A-5844-9728-2D693D6643C1}" type="presParOf" srcId="{47D73BA7-A686-DB4B-A2D1-866F733C661A}" destId="{6ACF161E-CA79-2546-B465-D2F1713D77C2}" srcOrd="1" destOrd="0" presId="urn:microsoft.com/office/officeart/2005/8/layout/target2"/>
    <dgm:cxn modelId="{D1705B40-12AA-C845-A814-49D5EDA3F269}" type="presParOf" srcId="{6ACF161E-CA79-2546-B465-D2F1713D77C2}" destId="{A49BAB2F-5741-434A-A3E4-248B76217066}" srcOrd="0" destOrd="0" presId="urn:microsoft.com/office/officeart/2005/8/layout/target2"/>
    <dgm:cxn modelId="{F0B432C2-6D26-4848-9B62-BB3B30486F4E}" type="presParOf" srcId="{6ACF161E-CA79-2546-B465-D2F1713D77C2}" destId="{F0C78603-5D81-344F-9FD8-A7F525C826D0}" srcOrd="1" destOrd="0" presId="urn:microsoft.com/office/officeart/2005/8/layout/target2"/>
    <dgm:cxn modelId="{F380DF80-F12B-B146-AA74-6123DC3C8D24}" type="presParOf" srcId="{F0C78603-5D81-344F-9FD8-A7F525C826D0}" destId="{94EC97A6-7A00-A14D-BBA4-2AD4A0C1ADE8}" srcOrd="0" destOrd="0" presId="urn:microsoft.com/office/officeart/2005/8/layout/target2"/>
    <dgm:cxn modelId="{B5FE9E6A-1D4D-8C47-9B6B-14EA818E7B62}" type="presParOf" srcId="{F0C78603-5D81-344F-9FD8-A7F525C826D0}" destId="{CA8F7C52-59CA-2545-B0DE-7B47DB4BB6ED}" srcOrd="1" destOrd="0" presId="urn:microsoft.com/office/officeart/2005/8/layout/target2"/>
    <dgm:cxn modelId="{F305BDC1-7DEF-1343-B60A-C0003C655A7B}" type="presParOf" srcId="{F0C78603-5D81-344F-9FD8-A7F525C826D0}" destId="{90E54EAE-E3AA-274F-BC2E-04C1B0C9EEF7}" srcOrd="2" destOrd="0" presId="urn:microsoft.com/office/officeart/2005/8/layout/target2"/>
    <dgm:cxn modelId="{7FA21B68-B6FD-E247-9703-3802807CD1FC}" type="presParOf" srcId="{F0C78603-5D81-344F-9FD8-A7F525C826D0}" destId="{A73A600B-1485-EA43-A440-D448205C68CB}" srcOrd="3" destOrd="0" presId="urn:microsoft.com/office/officeart/2005/8/layout/target2"/>
    <dgm:cxn modelId="{329B7C1E-CFA3-6347-8BAE-30C47E521B96}" type="presParOf" srcId="{F0C78603-5D81-344F-9FD8-A7F525C826D0}" destId="{22A12075-4D78-4645-B697-CEA6DC4142B3}" srcOrd="4" destOrd="0" presId="urn:microsoft.com/office/officeart/2005/8/layout/target2"/>
    <dgm:cxn modelId="{C38C9F4C-F2EB-3143-B501-FD9F44D0BB97}" type="presParOf" srcId="{F0C78603-5D81-344F-9FD8-A7F525C826D0}" destId="{0A4528AE-3592-D94F-A9CA-E45A492E3FE1}" srcOrd="5" destOrd="0" presId="urn:microsoft.com/office/officeart/2005/8/layout/target2"/>
    <dgm:cxn modelId="{100858CE-B68A-8D4D-9BA9-17C53EA60B52}" type="presParOf" srcId="{F0C78603-5D81-344F-9FD8-A7F525C826D0}" destId="{8C9422FD-4540-374B-A1B4-F78F5DE4AE28}" srcOrd="6" destOrd="0" presId="urn:microsoft.com/office/officeart/2005/8/layout/target2"/>
    <dgm:cxn modelId="{398DD5C2-8558-2342-BB78-25C943E0D067}" type="presParOf" srcId="{F0C78603-5D81-344F-9FD8-A7F525C826D0}" destId="{C072E435-00A7-1241-B5CF-1761E84E3CC9}" srcOrd="7" destOrd="0" presId="urn:microsoft.com/office/officeart/2005/8/layout/target2"/>
    <dgm:cxn modelId="{95EF1522-0BC2-7746-B32F-EB6F90F745A5}" type="presParOf" srcId="{F0C78603-5D81-344F-9FD8-A7F525C826D0}" destId="{5A33A964-DF13-7347-A33C-D6B3ACADD543}" srcOrd="8" destOrd="0" presId="urn:microsoft.com/office/officeart/2005/8/layout/target2"/>
    <dgm:cxn modelId="{AE354443-1E26-F84E-8818-6315C53A6C20}" type="presParOf" srcId="{F0C78603-5D81-344F-9FD8-A7F525C826D0}" destId="{2B845767-E792-F64E-9902-70A9AE50119E}" srcOrd="9" destOrd="0" presId="urn:microsoft.com/office/officeart/2005/8/layout/target2"/>
    <dgm:cxn modelId="{C1E170E0-793B-A94A-9871-8377CE1C147F}" type="presParOf" srcId="{F0C78603-5D81-344F-9FD8-A7F525C826D0}" destId="{FF889589-DB03-E843-A415-C32CB4920F96}" srcOrd="1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0218F-64D8-7940-B034-C528B585B2E2}" type="doc">
      <dgm:prSet loTypeId="urn:microsoft.com/office/officeart/2008/layout/AscendingPictureAccen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0EC9147-8D5A-8447-B80C-4B19D74964B6}">
      <dgm:prSet phldrT="[文本]" custT="1"/>
      <dgm:spPr>
        <a:solidFill>
          <a:srgbClr val="FF6600"/>
        </a:solidFill>
      </dgm:spPr>
      <dgm:t>
        <a:bodyPr/>
        <a:lstStyle/>
        <a:p>
          <a:r>
            <a:rPr lang="en-US" altLang="zh-CN" sz="1200" dirty="0" smtClean="0"/>
            <a:t>Database</a:t>
          </a:r>
          <a:endParaRPr lang="zh-CN" altLang="en-US" sz="1200" dirty="0"/>
        </a:p>
      </dgm:t>
    </dgm:pt>
    <dgm:pt modelId="{63905E9E-1F39-A94B-9B62-A5720BDAD680}" type="parTrans" cxnId="{B8FCCFD1-D9A4-D546-A8DB-32A2F4BB2AE6}">
      <dgm:prSet/>
      <dgm:spPr/>
      <dgm:t>
        <a:bodyPr/>
        <a:lstStyle/>
        <a:p>
          <a:endParaRPr lang="zh-CN" altLang="en-US"/>
        </a:p>
      </dgm:t>
    </dgm:pt>
    <dgm:pt modelId="{8A56AF63-7EBB-4242-8806-CF1229A7CBB9}" type="sibTrans" cxnId="{B8FCCFD1-D9A4-D546-A8DB-32A2F4BB2AE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zh-CN" altLang="en-US" sz="2800"/>
        </a:p>
      </dgm:t>
    </dgm:pt>
    <dgm:pt modelId="{597C1268-1C63-CE4C-8322-653EE23F2C60}">
      <dgm:prSet phldrT="[文本]" custT="1"/>
      <dgm:spPr>
        <a:solidFill>
          <a:srgbClr val="FF6600"/>
        </a:solidFill>
      </dgm:spPr>
      <dgm:t>
        <a:bodyPr/>
        <a:lstStyle/>
        <a:p>
          <a:r>
            <a:rPr lang="en-US" altLang="zh-CN" sz="1200" dirty="0" smtClean="0"/>
            <a:t>User Service</a:t>
          </a:r>
          <a:endParaRPr lang="zh-CN" altLang="en-US" sz="1200" dirty="0"/>
        </a:p>
      </dgm:t>
    </dgm:pt>
    <dgm:pt modelId="{75C80F73-89D1-EE44-A98A-98366625794B}" type="parTrans" cxnId="{D9B75D9A-0F37-9F49-B01C-2AAF7CBC562F}">
      <dgm:prSet/>
      <dgm:spPr/>
      <dgm:t>
        <a:bodyPr/>
        <a:lstStyle/>
        <a:p>
          <a:endParaRPr lang="zh-CN" altLang="en-US"/>
        </a:p>
      </dgm:t>
    </dgm:pt>
    <dgm:pt modelId="{45F1C85E-9C8E-144E-A9FD-504F21443B56}" type="sibTrans" cxnId="{D9B75D9A-0F37-9F49-B01C-2AAF7CBC562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CN" altLang="en-US" sz="2800"/>
        </a:p>
      </dgm:t>
    </dgm:pt>
    <dgm:pt modelId="{E28120E5-ED36-7641-B2F0-7EC494DD16F6}">
      <dgm:prSet phldrT="[文本]" custT="1"/>
      <dgm:spPr>
        <a:solidFill>
          <a:srgbClr val="FF6600"/>
        </a:solidFill>
      </dgm:spPr>
      <dgm:t>
        <a:bodyPr/>
        <a:lstStyle/>
        <a:p>
          <a:r>
            <a:rPr lang="en-US" altLang="zh-CN" sz="1200" dirty="0" err="1" smtClean="0"/>
            <a:t>DBoss</a:t>
          </a:r>
          <a:r>
            <a:rPr lang="en-US" altLang="zh-CN" sz="1200" dirty="0" smtClean="0"/>
            <a:t> Client Python / Java</a:t>
          </a:r>
          <a:endParaRPr lang="zh-CN" altLang="en-US" sz="1200" dirty="0"/>
        </a:p>
      </dgm:t>
    </dgm:pt>
    <dgm:pt modelId="{7B3136BD-C6C5-0741-A40B-DBF61A6EC28D}" type="parTrans" cxnId="{3F8790A4-4EFE-6F43-98FB-D68F964E6682}">
      <dgm:prSet/>
      <dgm:spPr/>
      <dgm:t>
        <a:bodyPr/>
        <a:lstStyle/>
        <a:p>
          <a:endParaRPr lang="zh-CN" altLang="en-US"/>
        </a:p>
      </dgm:t>
    </dgm:pt>
    <dgm:pt modelId="{689A33EE-512E-6E49-9554-DA3BF32484DE}" type="sibTrans" cxnId="{3F8790A4-4EFE-6F43-98FB-D68F964E668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sz="2800"/>
        </a:p>
      </dgm:t>
    </dgm:pt>
    <dgm:pt modelId="{98F0BBE2-0936-3543-86A5-5282DEA1AB17}">
      <dgm:prSet phldrT="[文本]" custT="1"/>
      <dgm:spPr>
        <a:solidFill>
          <a:srgbClr val="FF6600"/>
        </a:solidFill>
      </dgm:spPr>
      <dgm:t>
        <a:bodyPr/>
        <a:lstStyle/>
        <a:p>
          <a:r>
            <a:rPr lang="en-US" altLang="zh-CN" sz="1200" dirty="0" smtClean="0"/>
            <a:t>Cache / Mongo / </a:t>
          </a:r>
          <a:r>
            <a:rPr lang="en-US" altLang="zh-CN" sz="1200" dirty="0" err="1" smtClean="0"/>
            <a:t>Redis</a:t>
          </a:r>
          <a:endParaRPr lang="zh-CN" altLang="en-US" sz="1200" dirty="0"/>
        </a:p>
      </dgm:t>
    </dgm:pt>
    <dgm:pt modelId="{3A3A9382-072C-0548-94B9-337BCB678EE8}" type="parTrans" cxnId="{3AF50871-E23B-564B-9F97-CD583CB3EFEF}">
      <dgm:prSet/>
      <dgm:spPr/>
      <dgm:t>
        <a:bodyPr/>
        <a:lstStyle/>
        <a:p>
          <a:endParaRPr lang="zh-CN" altLang="en-US"/>
        </a:p>
      </dgm:t>
    </dgm:pt>
    <dgm:pt modelId="{117EBF1E-19C2-A049-95B4-06B3D4BED0BF}" type="sibTrans" cxnId="{3AF50871-E23B-564B-9F97-CD583CB3EFE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sz="2800"/>
        </a:p>
      </dgm:t>
    </dgm:pt>
    <dgm:pt modelId="{24306FD2-935E-C64C-A40A-B432F7E5B4AC}" type="pres">
      <dgm:prSet presAssocID="{FD60218F-64D8-7940-B034-C528B585B2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723C5F5-4567-5842-A7C3-F7741B68582A}" type="pres">
      <dgm:prSet presAssocID="{FD60218F-64D8-7940-B034-C528B585B2E2}" presName="dot1" presStyleLbl="alignNode1" presStyleIdx="0" presStyleCnt="13"/>
      <dgm:spPr/>
    </dgm:pt>
    <dgm:pt modelId="{AA2E6033-F9DF-1B4F-9FCF-42FCA6060E75}" type="pres">
      <dgm:prSet presAssocID="{FD60218F-64D8-7940-B034-C528B585B2E2}" presName="dot2" presStyleLbl="alignNode1" presStyleIdx="1" presStyleCnt="13"/>
      <dgm:spPr/>
    </dgm:pt>
    <dgm:pt modelId="{A10101A8-E59A-704B-850A-CA97655F3C8C}" type="pres">
      <dgm:prSet presAssocID="{FD60218F-64D8-7940-B034-C528B585B2E2}" presName="dot3" presStyleLbl="alignNode1" presStyleIdx="2" presStyleCnt="13"/>
      <dgm:spPr/>
    </dgm:pt>
    <dgm:pt modelId="{2DD696E2-7691-834F-990F-54195323DB73}" type="pres">
      <dgm:prSet presAssocID="{FD60218F-64D8-7940-B034-C528B585B2E2}" presName="dot4" presStyleLbl="alignNode1" presStyleIdx="3" presStyleCnt="13"/>
      <dgm:spPr/>
    </dgm:pt>
    <dgm:pt modelId="{6DD709AC-2372-7647-86E6-78865A665DDE}" type="pres">
      <dgm:prSet presAssocID="{FD60218F-64D8-7940-B034-C528B585B2E2}" presName="dot5" presStyleLbl="alignNode1" presStyleIdx="4" presStyleCnt="13"/>
      <dgm:spPr/>
    </dgm:pt>
    <dgm:pt modelId="{C722CEE3-8D57-2D49-98DE-BB2445E6C577}" type="pres">
      <dgm:prSet presAssocID="{FD60218F-64D8-7940-B034-C528B585B2E2}" presName="dot6" presStyleLbl="alignNode1" presStyleIdx="5" presStyleCnt="13"/>
      <dgm:spPr/>
    </dgm:pt>
    <dgm:pt modelId="{3DB65975-2D9D-7240-8315-29BE253C9E96}" type="pres">
      <dgm:prSet presAssocID="{FD60218F-64D8-7940-B034-C528B585B2E2}" presName="dotArrow1" presStyleLbl="alignNode1" presStyleIdx="6" presStyleCnt="13"/>
      <dgm:spPr/>
    </dgm:pt>
    <dgm:pt modelId="{8FED8439-988E-7C4F-AD3F-650F2808807C}" type="pres">
      <dgm:prSet presAssocID="{FD60218F-64D8-7940-B034-C528B585B2E2}" presName="dotArrow2" presStyleLbl="alignNode1" presStyleIdx="7" presStyleCnt="13"/>
      <dgm:spPr/>
    </dgm:pt>
    <dgm:pt modelId="{90A5683E-D5FA-E24F-AD99-6FAAAD74B4D7}" type="pres">
      <dgm:prSet presAssocID="{FD60218F-64D8-7940-B034-C528B585B2E2}" presName="dotArrow3" presStyleLbl="alignNode1" presStyleIdx="8" presStyleCnt="13"/>
      <dgm:spPr/>
    </dgm:pt>
    <dgm:pt modelId="{20D05A9A-229A-FA44-8475-40B603B165E3}" type="pres">
      <dgm:prSet presAssocID="{FD60218F-64D8-7940-B034-C528B585B2E2}" presName="dotArrow4" presStyleLbl="alignNode1" presStyleIdx="9" presStyleCnt="13"/>
      <dgm:spPr/>
    </dgm:pt>
    <dgm:pt modelId="{93D75951-2E1B-284C-8F5F-495D67902F28}" type="pres">
      <dgm:prSet presAssocID="{FD60218F-64D8-7940-B034-C528B585B2E2}" presName="dotArrow5" presStyleLbl="alignNode1" presStyleIdx="10" presStyleCnt="13"/>
      <dgm:spPr/>
    </dgm:pt>
    <dgm:pt modelId="{A830D9FC-D4B3-9347-BEF5-4C4AE8B51DE0}" type="pres">
      <dgm:prSet presAssocID="{FD60218F-64D8-7940-B034-C528B585B2E2}" presName="dotArrow6" presStyleLbl="alignNode1" presStyleIdx="11" presStyleCnt="13"/>
      <dgm:spPr/>
    </dgm:pt>
    <dgm:pt modelId="{4FB548E1-E7E7-524B-92F3-9EE2C589C83C}" type="pres">
      <dgm:prSet presAssocID="{FD60218F-64D8-7940-B034-C528B585B2E2}" presName="dotArrow7" presStyleLbl="alignNode1" presStyleIdx="12" presStyleCnt="13"/>
      <dgm:spPr/>
    </dgm:pt>
    <dgm:pt modelId="{065B7CAB-BF3B-5749-8CF6-1B82189E70F4}" type="pres">
      <dgm:prSet presAssocID="{E0EC9147-8D5A-8447-B80C-4B19D74964B6}" presName="parTx1" presStyleLbl="node1" presStyleIdx="0" presStyleCnt="4"/>
      <dgm:spPr/>
      <dgm:t>
        <a:bodyPr/>
        <a:lstStyle/>
        <a:p>
          <a:endParaRPr lang="zh-CN" altLang="en-US"/>
        </a:p>
      </dgm:t>
    </dgm:pt>
    <dgm:pt modelId="{DAFF8CFB-2CBC-4C44-BBA0-F17076230AB2}" type="pres">
      <dgm:prSet presAssocID="{8A56AF63-7EBB-4242-8806-CF1229A7CBB9}" presName="picture1" presStyleCnt="0"/>
      <dgm:spPr/>
    </dgm:pt>
    <dgm:pt modelId="{35CB6908-CD06-0745-8F0D-BAE3AB55C5C5}" type="pres">
      <dgm:prSet presAssocID="{8A56AF63-7EBB-4242-8806-CF1229A7CBB9}" presName="imageRepeatNode" presStyleLbl="fgImgPlace1" presStyleIdx="0" presStyleCnt="4"/>
      <dgm:spPr/>
      <dgm:t>
        <a:bodyPr/>
        <a:lstStyle/>
        <a:p>
          <a:endParaRPr lang="zh-CN" altLang="en-US"/>
        </a:p>
      </dgm:t>
    </dgm:pt>
    <dgm:pt modelId="{81BC6A38-94DA-D149-8220-490307B31A16}" type="pres">
      <dgm:prSet presAssocID="{98F0BBE2-0936-3543-86A5-5282DEA1AB17}" presName="parTx2" presStyleLbl="node1" presStyleIdx="1" presStyleCnt="4"/>
      <dgm:spPr/>
      <dgm:t>
        <a:bodyPr/>
        <a:lstStyle/>
        <a:p>
          <a:endParaRPr lang="zh-CN" altLang="en-US"/>
        </a:p>
      </dgm:t>
    </dgm:pt>
    <dgm:pt modelId="{2C9435E5-178C-8A46-925E-294D26A1C9E4}" type="pres">
      <dgm:prSet presAssocID="{117EBF1E-19C2-A049-95B4-06B3D4BED0BF}" presName="picture2" presStyleCnt="0"/>
      <dgm:spPr/>
    </dgm:pt>
    <dgm:pt modelId="{A8163ECF-67CD-B148-BA5A-CD8C89A84FDF}" type="pres">
      <dgm:prSet presAssocID="{117EBF1E-19C2-A049-95B4-06B3D4BED0BF}" presName="imageRepeatNode" presStyleLbl="fgImgPlace1" presStyleIdx="1" presStyleCnt="4"/>
      <dgm:spPr/>
      <dgm:t>
        <a:bodyPr/>
        <a:lstStyle/>
        <a:p>
          <a:endParaRPr lang="zh-CN" altLang="en-US"/>
        </a:p>
      </dgm:t>
    </dgm:pt>
    <dgm:pt modelId="{D8429137-04A9-3E49-9F40-E0AE50B72072}" type="pres">
      <dgm:prSet presAssocID="{597C1268-1C63-CE4C-8322-653EE23F2C60}" presName="parTx3" presStyleLbl="node1" presStyleIdx="2" presStyleCnt="4"/>
      <dgm:spPr/>
      <dgm:t>
        <a:bodyPr/>
        <a:lstStyle/>
        <a:p>
          <a:endParaRPr lang="zh-CN" altLang="en-US"/>
        </a:p>
      </dgm:t>
    </dgm:pt>
    <dgm:pt modelId="{D87CEE3B-CCF3-8445-95D8-7E02FF643857}" type="pres">
      <dgm:prSet presAssocID="{45F1C85E-9C8E-144E-A9FD-504F21443B56}" presName="picture3" presStyleCnt="0"/>
      <dgm:spPr/>
    </dgm:pt>
    <dgm:pt modelId="{7FA28689-907B-4D41-86DF-8614566DE410}" type="pres">
      <dgm:prSet presAssocID="{45F1C85E-9C8E-144E-A9FD-504F21443B56}" presName="imageRepeatNode" presStyleLbl="fgImgPlace1" presStyleIdx="2" presStyleCnt="4"/>
      <dgm:spPr/>
      <dgm:t>
        <a:bodyPr/>
        <a:lstStyle/>
        <a:p>
          <a:endParaRPr lang="zh-CN" altLang="en-US"/>
        </a:p>
      </dgm:t>
    </dgm:pt>
    <dgm:pt modelId="{F477F5F7-EDB3-FD4D-BF93-16213089E99C}" type="pres">
      <dgm:prSet presAssocID="{E28120E5-ED36-7641-B2F0-7EC494DD16F6}" presName="parTx4" presStyleLbl="node1" presStyleIdx="3" presStyleCnt="4"/>
      <dgm:spPr/>
      <dgm:t>
        <a:bodyPr/>
        <a:lstStyle/>
        <a:p>
          <a:endParaRPr lang="zh-CN" altLang="en-US"/>
        </a:p>
      </dgm:t>
    </dgm:pt>
    <dgm:pt modelId="{EE8B04C6-0F1D-1042-B7EA-686441994D11}" type="pres">
      <dgm:prSet presAssocID="{689A33EE-512E-6E49-9554-DA3BF32484DE}" presName="picture4" presStyleCnt="0"/>
      <dgm:spPr/>
    </dgm:pt>
    <dgm:pt modelId="{036BB251-78A8-7640-98AF-E46CB16F184E}" type="pres">
      <dgm:prSet presAssocID="{689A33EE-512E-6E49-9554-DA3BF32484DE}" presName="imageRepeatNode" presStyleLbl="fgImgPlac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47B17531-95A4-D441-B4F8-7547176C982A}" type="presOf" srcId="{689A33EE-512E-6E49-9554-DA3BF32484DE}" destId="{036BB251-78A8-7640-98AF-E46CB16F184E}" srcOrd="0" destOrd="0" presId="urn:microsoft.com/office/officeart/2008/layout/AscendingPictureAccentProcess"/>
    <dgm:cxn modelId="{D9B75D9A-0F37-9F49-B01C-2AAF7CBC562F}" srcId="{FD60218F-64D8-7940-B034-C528B585B2E2}" destId="{597C1268-1C63-CE4C-8322-653EE23F2C60}" srcOrd="2" destOrd="0" parTransId="{75C80F73-89D1-EE44-A98A-98366625794B}" sibTransId="{45F1C85E-9C8E-144E-A9FD-504F21443B56}"/>
    <dgm:cxn modelId="{8AF75799-75D0-5B49-87B4-5BE1AD5CB4DC}" type="presOf" srcId="{E0EC9147-8D5A-8447-B80C-4B19D74964B6}" destId="{065B7CAB-BF3B-5749-8CF6-1B82189E70F4}" srcOrd="0" destOrd="0" presId="urn:microsoft.com/office/officeart/2008/layout/AscendingPictureAccentProcess"/>
    <dgm:cxn modelId="{3303C643-CF87-CB42-B1CB-4695735C7A56}" type="presOf" srcId="{98F0BBE2-0936-3543-86A5-5282DEA1AB17}" destId="{81BC6A38-94DA-D149-8220-490307B31A16}" srcOrd="0" destOrd="0" presId="urn:microsoft.com/office/officeart/2008/layout/AscendingPictureAccentProcess"/>
    <dgm:cxn modelId="{3B19E25F-D2C2-4F4B-A468-C7C669B00BF5}" type="presOf" srcId="{E28120E5-ED36-7641-B2F0-7EC494DD16F6}" destId="{F477F5F7-EDB3-FD4D-BF93-16213089E99C}" srcOrd="0" destOrd="0" presId="urn:microsoft.com/office/officeart/2008/layout/AscendingPictureAccentProcess"/>
    <dgm:cxn modelId="{B8FCCFD1-D9A4-D546-A8DB-32A2F4BB2AE6}" srcId="{FD60218F-64D8-7940-B034-C528B585B2E2}" destId="{E0EC9147-8D5A-8447-B80C-4B19D74964B6}" srcOrd="0" destOrd="0" parTransId="{63905E9E-1F39-A94B-9B62-A5720BDAD680}" sibTransId="{8A56AF63-7EBB-4242-8806-CF1229A7CBB9}"/>
    <dgm:cxn modelId="{3F8790A4-4EFE-6F43-98FB-D68F964E6682}" srcId="{FD60218F-64D8-7940-B034-C528B585B2E2}" destId="{E28120E5-ED36-7641-B2F0-7EC494DD16F6}" srcOrd="3" destOrd="0" parTransId="{7B3136BD-C6C5-0741-A40B-DBF61A6EC28D}" sibTransId="{689A33EE-512E-6E49-9554-DA3BF32484DE}"/>
    <dgm:cxn modelId="{3A92A0F9-1571-A943-A213-1F33E88DBDC0}" type="presOf" srcId="{45F1C85E-9C8E-144E-A9FD-504F21443B56}" destId="{7FA28689-907B-4D41-86DF-8614566DE410}" srcOrd="0" destOrd="0" presId="urn:microsoft.com/office/officeart/2008/layout/AscendingPictureAccentProcess"/>
    <dgm:cxn modelId="{8FFA2A1D-AD27-4344-B5B7-7A373B2FCB5A}" type="presOf" srcId="{597C1268-1C63-CE4C-8322-653EE23F2C60}" destId="{D8429137-04A9-3E49-9F40-E0AE50B72072}" srcOrd="0" destOrd="0" presId="urn:microsoft.com/office/officeart/2008/layout/AscendingPictureAccentProcess"/>
    <dgm:cxn modelId="{3AF50871-E23B-564B-9F97-CD583CB3EFEF}" srcId="{FD60218F-64D8-7940-B034-C528B585B2E2}" destId="{98F0BBE2-0936-3543-86A5-5282DEA1AB17}" srcOrd="1" destOrd="0" parTransId="{3A3A9382-072C-0548-94B9-337BCB678EE8}" sibTransId="{117EBF1E-19C2-A049-95B4-06B3D4BED0BF}"/>
    <dgm:cxn modelId="{45D073DE-5CD5-0748-AA7F-761ED1F5E5C4}" type="presOf" srcId="{8A56AF63-7EBB-4242-8806-CF1229A7CBB9}" destId="{35CB6908-CD06-0745-8F0D-BAE3AB55C5C5}" srcOrd="0" destOrd="0" presId="urn:microsoft.com/office/officeart/2008/layout/AscendingPictureAccentProcess"/>
    <dgm:cxn modelId="{91E801F9-D784-2B4B-B83E-41FEF437851C}" type="presOf" srcId="{117EBF1E-19C2-A049-95B4-06B3D4BED0BF}" destId="{A8163ECF-67CD-B148-BA5A-CD8C89A84FDF}" srcOrd="0" destOrd="0" presId="urn:microsoft.com/office/officeart/2008/layout/AscendingPictureAccentProcess"/>
    <dgm:cxn modelId="{6D69A719-BCB4-C046-8FFC-8D35E3140B73}" type="presOf" srcId="{FD60218F-64D8-7940-B034-C528B585B2E2}" destId="{24306FD2-935E-C64C-A40A-B432F7E5B4AC}" srcOrd="0" destOrd="0" presId="urn:microsoft.com/office/officeart/2008/layout/AscendingPictureAccentProcess"/>
    <dgm:cxn modelId="{9BFF3832-2AEF-1842-B367-702BA57A6D3B}" type="presParOf" srcId="{24306FD2-935E-C64C-A40A-B432F7E5B4AC}" destId="{F723C5F5-4567-5842-A7C3-F7741B68582A}" srcOrd="0" destOrd="0" presId="urn:microsoft.com/office/officeart/2008/layout/AscendingPictureAccentProcess"/>
    <dgm:cxn modelId="{24FAEF23-A2C7-7742-91BE-6C8BA8DE640C}" type="presParOf" srcId="{24306FD2-935E-C64C-A40A-B432F7E5B4AC}" destId="{AA2E6033-F9DF-1B4F-9FCF-42FCA6060E75}" srcOrd="1" destOrd="0" presId="urn:microsoft.com/office/officeart/2008/layout/AscendingPictureAccentProcess"/>
    <dgm:cxn modelId="{F8F656A9-4505-FA4C-A0D7-A9416EE98ECB}" type="presParOf" srcId="{24306FD2-935E-C64C-A40A-B432F7E5B4AC}" destId="{A10101A8-E59A-704B-850A-CA97655F3C8C}" srcOrd="2" destOrd="0" presId="urn:microsoft.com/office/officeart/2008/layout/AscendingPictureAccentProcess"/>
    <dgm:cxn modelId="{7CF0EFF5-D56E-9F4E-B7C5-666112BD4D2F}" type="presParOf" srcId="{24306FD2-935E-C64C-A40A-B432F7E5B4AC}" destId="{2DD696E2-7691-834F-990F-54195323DB73}" srcOrd="3" destOrd="0" presId="urn:microsoft.com/office/officeart/2008/layout/AscendingPictureAccentProcess"/>
    <dgm:cxn modelId="{8392927C-6593-2147-9AB9-DD4CAF882C7A}" type="presParOf" srcId="{24306FD2-935E-C64C-A40A-B432F7E5B4AC}" destId="{6DD709AC-2372-7647-86E6-78865A665DDE}" srcOrd="4" destOrd="0" presId="urn:microsoft.com/office/officeart/2008/layout/AscendingPictureAccentProcess"/>
    <dgm:cxn modelId="{55CD5818-3E46-154B-A703-6E041EDCAA8C}" type="presParOf" srcId="{24306FD2-935E-C64C-A40A-B432F7E5B4AC}" destId="{C722CEE3-8D57-2D49-98DE-BB2445E6C577}" srcOrd="5" destOrd="0" presId="urn:microsoft.com/office/officeart/2008/layout/AscendingPictureAccentProcess"/>
    <dgm:cxn modelId="{21EE2554-C126-E84B-8320-650B2CD8F54D}" type="presParOf" srcId="{24306FD2-935E-C64C-A40A-B432F7E5B4AC}" destId="{3DB65975-2D9D-7240-8315-29BE253C9E96}" srcOrd="6" destOrd="0" presId="urn:microsoft.com/office/officeart/2008/layout/AscendingPictureAccentProcess"/>
    <dgm:cxn modelId="{9D151827-106E-CD47-8779-E3C7EC761930}" type="presParOf" srcId="{24306FD2-935E-C64C-A40A-B432F7E5B4AC}" destId="{8FED8439-988E-7C4F-AD3F-650F2808807C}" srcOrd="7" destOrd="0" presId="urn:microsoft.com/office/officeart/2008/layout/AscendingPictureAccentProcess"/>
    <dgm:cxn modelId="{851BE3E2-4604-6A4F-B9A9-4806483799B0}" type="presParOf" srcId="{24306FD2-935E-C64C-A40A-B432F7E5B4AC}" destId="{90A5683E-D5FA-E24F-AD99-6FAAAD74B4D7}" srcOrd="8" destOrd="0" presId="urn:microsoft.com/office/officeart/2008/layout/AscendingPictureAccentProcess"/>
    <dgm:cxn modelId="{8F619DE4-FB2B-E143-982A-626D3950240F}" type="presParOf" srcId="{24306FD2-935E-C64C-A40A-B432F7E5B4AC}" destId="{20D05A9A-229A-FA44-8475-40B603B165E3}" srcOrd="9" destOrd="0" presId="urn:microsoft.com/office/officeart/2008/layout/AscendingPictureAccentProcess"/>
    <dgm:cxn modelId="{558C6539-234F-034E-A9D9-2664C7150D36}" type="presParOf" srcId="{24306FD2-935E-C64C-A40A-B432F7E5B4AC}" destId="{93D75951-2E1B-284C-8F5F-495D67902F28}" srcOrd="10" destOrd="0" presId="urn:microsoft.com/office/officeart/2008/layout/AscendingPictureAccentProcess"/>
    <dgm:cxn modelId="{0BF3917A-B65E-4649-98A7-4D15AA0D20A8}" type="presParOf" srcId="{24306FD2-935E-C64C-A40A-B432F7E5B4AC}" destId="{A830D9FC-D4B3-9347-BEF5-4C4AE8B51DE0}" srcOrd="11" destOrd="0" presId="urn:microsoft.com/office/officeart/2008/layout/AscendingPictureAccentProcess"/>
    <dgm:cxn modelId="{EBB90E0D-E21A-9344-82FF-D8183190993E}" type="presParOf" srcId="{24306FD2-935E-C64C-A40A-B432F7E5B4AC}" destId="{4FB548E1-E7E7-524B-92F3-9EE2C589C83C}" srcOrd="12" destOrd="0" presId="urn:microsoft.com/office/officeart/2008/layout/AscendingPictureAccentProcess"/>
    <dgm:cxn modelId="{10564B70-815A-AD42-A948-EA79C67EE2D6}" type="presParOf" srcId="{24306FD2-935E-C64C-A40A-B432F7E5B4AC}" destId="{065B7CAB-BF3B-5749-8CF6-1B82189E70F4}" srcOrd="13" destOrd="0" presId="urn:microsoft.com/office/officeart/2008/layout/AscendingPictureAccentProcess"/>
    <dgm:cxn modelId="{B3DBD6FD-227D-704E-857E-7D15FC0C3A2D}" type="presParOf" srcId="{24306FD2-935E-C64C-A40A-B432F7E5B4AC}" destId="{DAFF8CFB-2CBC-4C44-BBA0-F17076230AB2}" srcOrd="14" destOrd="0" presId="urn:microsoft.com/office/officeart/2008/layout/AscendingPictureAccentProcess"/>
    <dgm:cxn modelId="{8FE5315C-63EF-294A-9A3F-3F1B94AEE8C4}" type="presParOf" srcId="{DAFF8CFB-2CBC-4C44-BBA0-F17076230AB2}" destId="{35CB6908-CD06-0745-8F0D-BAE3AB55C5C5}" srcOrd="0" destOrd="0" presId="urn:microsoft.com/office/officeart/2008/layout/AscendingPictureAccentProcess"/>
    <dgm:cxn modelId="{250D26E0-E6FC-4A45-B74F-C5570AF65991}" type="presParOf" srcId="{24306FD2-935E-C64C-A40A-B432F7E5B4AC}" destId="{81BC6A38-94DA-D149-8220-490307B31A16}" srcOrd="15" destOrd="0" presId="urn:microsoft.com/office/officeart/2008/layout/AscendingPictureAccentProcess"/>
    <dgm:cxn modelId="{61061240-47B1-B745-B17B-9B68670E531B}" type="presParOf" srcId="{24306FD2-935E-C64C-A40A-B432F7E5B4AC}" destId="{2C9435E5-178C-8A46-925E-294D26A1C9E4}" srcOrd="16" destOrd="0" presId="urn:microsoft.com/office/officeart/2008/layout/AscendingPictureAccentProcess"/>
    <dgm:cxn modelId="{8E7E383D-DCE0-AE4C-8C7C-D6152AC0998F}" type="presParOf" srcId="{2C9435E5-178C-8A46-925E-294D26A1C9E4}" destId="{A8163ECF-67CD-B148-BA5A-CD8C89A84FDF}" srcOrd="0" destOrd="0" presId="urn:microsoft.com/office/officeart/2008/layout/AscendingPictureAccentProcess"/>
    <dgm:cxn modelId="{72F44FED-3491-4046-AB40-BEF69500B46E}" type="presParOf" srcId="{24306FD2-935E-C64C-A40A-B432F7E5B4AC}" destId="{D8429137-04A9-3E49-9F40-E0AE50B72072}" srcOrd="17" destOrd="0" presId="urn:microsoft.com/office/officeart/2008/layout/AscendingPictureAccentProcess"/>
    <dgm:cxn modelId="{AE94EEAE-E9D8-9C49-839B-D12629C1BC96}" type="presParOf" srcId="{24306FD2-935E-C64C-A40A-B432F7E5B4AC}" destId="{D87CEE3B-CCF3-8445-95D8-7E02FF643857}" srcOrd="18" destOrd="0" presId="urn:microsoft.com/office/officeart/2008/layout/AscendingPictureAccentProcess"/>
    <dgm:cxn modelId="{347541FB-6AA4-C642-B7EB-3577480E9EF0}" type="presParOf" srcId="{D87CEE3B-CCF3-8445-95D8-7E02FF643857}" destId="{7FA28689-907B-4D41-86DF-8614566DE410}" srcOrd="0" destOrd="0" presId="urn:microsoft.com/office/officeart/2008/layout/AscendingPictureAccentProcess"/>
    <dgm:cxn modelId="{993A007D-D8C9-2446-A4EF-03D0E28832BC}" type="presParOf" srcId="{24306FD2-935E-C64C-A40A-B432F7E5B4AC}" destId="{F477F5F7-EDB3-FD4D-BF93-16213089E99C}" srcOrd="19" destOrd="0" presId="urn:microsoft.com/office/officeart/2008/layout/AscendingPictureAccentProcess"/>
    <dgm:cxn modelId="{4F260A86-69AA-824E-A6DB-2ADF5DE066AB}" type="presParOf" srcId="{24306FD2-935E-C64C-A40A-B432F7E5B4AC}" destId="{EE8B04C6-0F1D-1042-B7EA-686441994D11}" srcOrd="20" destOrd="0" presId="urn:microsoft.com/office/officeart/2008/layout/AscendingPictureAccentProcess"/>
    <dgm:cxn modelId="{E6A78EC7-FA4D-4642-97A2-79E2BC7D37AB}" type="presParOf" srcId="{EE8B04C6-0F1D-1042-B7EA-686441994D11}" destId="{036BB251-78A8-7640-98AF-E46CB16F184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EF0BD-B9D5-1444-A653-6E65A0DA7F0E}" type="doc">
      <dgm:prSet loTypeId="urn:microsoft.com/office/officeart/2005/8/layout/hierarchy4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7A8F5CB-01DE-0F45-AB71-BC78FB148DEF}">
      <dgm:prSet phldrT="[文本]"/>
      <dgm:spPr>
        <a:solidFill>
          <a:srgbClr val="800000"/>
        </a:solidFill>
      </dgm:spPr>
      <dgm:t>
        <a:bodyPr/>
        <a:lstStyle/>
        <a:p>
          <a:r>
            <a:rPr lang="en-US" altLang="zh-CN" dirty="0" err="1" smtClean="0"/>
            <a:t>Japa@Jetty</a:t>
          </a:r>
          <a:endParaRPr lang="zh-CN" altLang="en-US" dirty="0"/>
        </a:p>
      </dgm:t>
    </dgm:pt>
    <dgm:pt modelId="{E6F6D450-3DDC-2D4E-B8C2-88FC01C5AE59}" type="parTrans" cxnId="{FB6E21A3-DE15-ED49-BF4D-B857A5E44673}">
      <dgm:prSet/>
      <dgm:spPr/>
      <dgm:t>
        <a:bodyPr/>
        <a:lstStyle/>
        <a:p>
          <a:endParaRPr lang="zh-CN" altLang="en-US"/>
        </a:p>
      </dgm:t>
    </dgm:pt>
    <dgm:pt modelId="{9915D8C4-35C2-FD4F-82E5-44DF17251D43}" type="sibTrans" cxnId="{FB6E21A3-DE15-ED49-BF4D-B857A5E44673}">
      <dgm:prSet/>
      <dgm:spPr/>
      <dgm:t>
        <a:bodyPr/>
        <a:lstStyle/>
        <a:p>
          <a:endParaRPr lang="zh-CN" altLang="en-US"/>
        </a:p>
      </dgm:t>
    </dgm:pt>
    <dgm:pt modelId="{2F1F933E-87BB-5C4A-BEB4-32CCA80DE40A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Jython</a:t>
          </a:r>
          <a:r>
            <a:rPr lang="en-US" altLang="zh-CN" dirty="0" smtClean="0"/>
            <a:t> Servlet</a:t>
          </a:r>
          <a:endParaRPr lang="zh-CN" altLang="en-US" dirty="0"/>
        </a:p>
      </dgm:t>
    </dgm:pt>
    <dgm:pt modelId="{352712C5-F3E8-1B44-AF0F-23DD34429B56}" type="parTrans" cxnId="{21D218A4-2B01-A84D-8D1D-64DF65AD83E3}">
      <dgm:prSet/>
      <dgm:spPr/>
      <dgm:t>
        <a:bodyPr/>
        <a:lstStyle/>
        <a:p>
          <a:endParaRPr lang="zh-CN" altLang="en-US"/>
        </a:p>
      </dgm:t>
    </dgm:pt>
    <dgm:pt modelId="{106B8E0E-6C4E-5140-BAE4-04A7316DE531}" type="sibTrans" cxnId="{21D218A4-2B01-A84D-8D1D-64DF65AD83E3}">
      <dgm:prSet/>
      <dgm:spPr/>
      <dgm:t>
        <a:bodyPr/>
        <a:lstStyle/>
        <a:p>
          <a:endParaRPr lang="zh-CN" altLang="en-US"/>
        </a:p>
      </dgm:t>
    </dgm:pt>
    <dgm:pt modelId="{A7DC7E7A-F5F5-0045-A07E-2A6137F65DD0}">
      <dgm:prSet phldrT="[文本]"/>
      <dgm:spPr>
        <a:solidFill>
          <a:srgbClr val="3366FF"/>
        </a:solidFill>
      </dgm:spPr>
      <dgm:t>
        <a:bodyPr/>
        <a:lstStyle/>
        <a:p>
          <a:r>
            <a:rPr lang="en-US" altLang="zh-CN" dirty="0" err="1" smtClean="0">
              <a:solidFill>
                <a:srgbClr val="000000"/>
              </a:solidFill>
            </a:rPr>
            <a:t>Django</a:t>
          </a:r>
          <a:r>
            <a:rPr lang="en-US" altLang="zh-CN" dirty="0" smtClean="0">
              <a:solidFill>
                <a:srgbClr val="000000"/>
              </a:solidFill>
            </a:rPr>
            <a:t>-Like Modules</a:t>
          </a:r>
          <a:endParaRPr lang="zh-CN" altLang="en-US" dirty="0">
            <a:solidFill>
              <a:srgbClr val="000000"/>
            </a:solidFill>
          </a:endParaRPr>
        </a:p>
      </dgm:t>
    </dgm:pt>
    <dgm:pt modelId="{7955ADF3-15CA-FE4D-B0B2-C9E2D7FE18CB}" type="parTrans" cxnId="{7AED6B7F-82FC-3D4C-9D89-FAB7F543AE4B}">
      <dgm:prSet/>
      <dgm:spPr/>
      <dgm:t>
        <a:bodyPr/>
        <a:lstStyle/>
        <a:p>
          <a:endParaRPr lang="zh-CN" altLang="en-US"/>
        </a:p>
      </dgm:t>
    </dgm:pt>
    <dgm:pt modelId="{B8E5DA7E-87E5-184A-978B-1B1494A01906}" type="sibTrans" cxnId="{7AED6B7F-82FC-3D4C-9D89-FAB7F543AE4B}">
      <dgm:prSet/>
      <dgm:spPr/>
      <dgm:t>
        <a:bodyPr/>
        <a:lstStyle/>
        <a:p>
          <a:endParaRPr lang="zh-CN" altLang="en-US"/>
        </a:p>
      </dgm:t>
    </dgm:pt>
    <dgm:pt modelId="{F275708E-BA59-2745-9CD5-6983B1D44072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Freemarker</a:t>
          </a:r>
          <a:endParaRPr lang="zh-CN" altLang="en-US" dirty="0"/>
        </a:p>
      </dgm:t>
    </dgm:pt>
    <dgm:pt modelId="{1EE566A8-21F8-F74D-981E-ABE9176F99B5}" type="parTrans" cxnId="{960E85AF-3805-B44E-B8DE-54B4D8EECE93}">
      <dgm:prSet/>
      <dgm:spPr/>
      <dgm:t>
        <a:bodyPr/>
        <a:lstStyle/>
        <a:p>
          <a:endParaRPr lang="zh-CN" altLang="en-US"/>
        </a:p>
      </dgm:t>
    </dgm:pt>
    <dgm:pt modelId="{FB9CB0AC-1A42-954C-BDBF-A8A353D11AA6}" type="sibTrans" cxnId="{960E85AF-3805-B44E-B8DE-54B4D8EECE93}">
      <dgm:prSet/>
      <dgm:spPr/>
      <dgm:t>
        <a:bodyPr/>
        <a:lstStyle/>
        <a:p>
          <a:endParaRPr lang="zh-CN" altLang="en-US"/>
        </a:p>
      </dgm:t>
    </dgm:pt>
    <dgm:pt modelId="{49C03758-26D5-BA4F-8616-9BE66EEC9530}">
      <dgm:prSet phldrT="[文本]"/>
      <dgm:spPr>
        <a:solidFill>
          <a:srgbClr val="3366FF"/>
        </a:solidFill>
      </dgm:spPr>
      <dgm:t>
        <a:bodyPr/>
        <a:lstStyle/>
        <a:p>
          <a:r>
            <a:rPr lang="en-US" altLang="zh-CN" dirty="0" smtClean="0">
              <a:solidFill>
                <a:srgbClr val="000000"/>
              </a:solidFill>
            </a:rPr>
            <a:t>Template</a:t>
          </a:r>
          <a:endParaRPr lang="zh-CN" altLang="en-US" dirty="0">
            <a:solidFill>
              <a:srgbClr val="000000"/>
            </a:solidFill>
          </a:endParaRPr>
        </a:p>
      </dgm:t>
    </dgm:pt>
    <dgm:pt modelId="{4424092C-0662-3440-BA52-AFF90A6B38C7}" type="parTrans" cxnId="{1665A4ED-27B7-B24F-8418-91EC2866C44E}">
      <dgm:prSet/>
      <dgm:spPr/>
      <dgm:t>
        <a:bodyPr/>
        <a:lstStyle/>
        <a:p>
          <a:endParaRPr lang="zh-CN" altLang="en-US"/>
        </a:p>
      </dgm:t>
    </dgm:pt>
    <dgm:pt modelId="{C85C8AFA-A680-1F44-A455-C39473D33134}" type="sibTrans" cxnId="{1665A4ED-27B7-B24F-8418-91EC2866C44E}">
      <dgm:prSet/>
      <dgm:spPr/>
      <dgm:t>
        <a:bodyPr/>
        <a:lstStyle/>
        <a:p>
          <a:endParaRPr lang="zh-CN" altLang="en-US"/>
        </a:p>
      </dgm:t>
    </dgm:pt>
    <dgm:pt modelId="{64BD7C7C-E56B-1A49-9752-32629A89E1C5}">
      <dgm:prSet phldrT="[文本]"/>
      <dgm:spPr>
        <a:solidFill>
          <a:srgbClr val="3366FF"/>
        </a:solidFill>
      </dgm:spPr>
      <dgm:t>
        <a:bodyPr/>
        <a:lstStyle/>
        <a:p>
          <a:r>
            <a:rPr lang="en-US" altLang="zh-CN" dirty="0" smtClean="0">
              <a:solidFill>
                <a:srgbClr val="000000"/>
              </a:solidFill>
            </a:rPr>
            <a:t>Macro</a:t>
          </a:r>
          <a:endParaRPr lang="zh-CN" altLang="en-US" dirty="0">
            <a:solidFill>
              <a:srgbClr val="000000"/>
            </a:solidFill>
          </a:endParaRPr>
        </a:p>
      </dgm:t>
    </dgm:pt>
    <dgm:pt modelId="{EDE4C5C4-B4CD-8745-9EDE-F6B157B7E6CE}" type="parTrans" cxnId="{E2A3D5CB-D762-8C4E-85B2-DEFD140D8D1B}">
      <dgm:prSet/>
      <dgm:spPr/>
      <dgm:t>
        <a:bodyPr/>
        <a:lstStyle/>
        <a:p>
          <a:endParaRPr lang="zh-CN" altLang="en-US"/>
        </a:p>
      </dgm:t>
    </dgm:pt>
    <dgm:pt modelId="{13F10922-AF5E-244D-BCF3-0F5068B278B2}" type="sibTrans" cxnId="{E2A3D5CB-D762-8C4E-85B2-DEFD140D8D1B}">
      <dgm:prSet/>
      <dgm:spPr/>
      <dgm:t>
        <a:bodyPr/>
        <a:lstStyle/>
        <a:p>
          <a:endParaRPr lang="zh-CN" altLang="en-US"/>
        </a:p>
      </dgm:t>
    </dgm:pt>
    <dgm:pt modelId="{3D57FB37-864A-0849-8A72-0E2529AD4FC1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DBoss</a:t>
          </a:r>
          <a:r>
            <a:rPr lang="en-US" altLang="zh-CN" dirty="0" smtClean="0"/>
            <a:t> Client</a:t>
          </a:r>
          <a:endParaRPr lang="zh-CN" altLang="en-US" dirty="0"/>
        </a:p>
      </dgm:t>
    </dgm:pt>
    <dgm:pt modelId="{7567338A-8D7C-DC4F-965D-95A1F7F1D657}" type="parTrans" cxnId="{BEA7453E-59ED-7E47-904B-813FF3B8A39E}">
      <dgm:prSet/>
      <dgm:spPr/>
      <dgm:t>
        <a:bodyPr/>
        <a:lstStyle/>
        <a:p>
          <a:endParaRPr lang="zh-CN" altLang="en-US"/>
        </a:p>
      </dgm:t>
    </dgm:pt>
    <dgm:pt modelId="{A14BF5DF-6D3D-364E-9CC8-854BB52A1EAC}" type="sibTrans" cxnId="{BEA7453E-59ED-7E47-904B-813FF3B8A39E}">
      <dgm:prSet/>
      <dgm:spPr/>
      <dgm:t>
        <a:bodyPr/>
        <a:lstStyle/>
        <a:p>
          <a:endParaRPr lang="zh-CN" altLang="en-US"/>
        </a:p>
      </dgm:t>
    </dgm:pt>
    <dgm:pt modelId="{0EDF58A6-DF0F-5B42-B73D-4DBC9DD6ADCF}" type="pres">
      <dgm:prSet presAssocID="{FFAEF0BD-B9D5-1444-A653-6E65A0DA7F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525A9DF-423A-A147-BAFA-AA247B931D26}" type="pres">
      <dgm:prSet presAssocID="{67A8F5CB-01DE-0F45-AB71-BC78FB148DEF}" presName="vertOne" presStyleCnt="0"/>
      <dgm:spPr/>
    </dgm:pt>
    <dgm:pt modelId="{2BDB30D2-CD3F-1A40-B748-C9E710FEAC41}" type="pres">
      <dgm:prSet presAssocID="{67A8F5CB-01DE-0F45-AB71-BC78FB148DE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9EDFCF4-57BF-E544-8640-426013ADF853}" type="pres">
      <dgm:prSet presAssocID="{67A8F5CB-01DE-0F45-AB71-BC78FB148DEF}" presName="parTransOne" presStyleCnt="0"/>
      <dgm:spPr/>
    </dgm:pt>
    <dgm:pt modelId="{6944E7AE-5BB3-274C-91E0-0E72B64EA5EF}" type="pres">
      <dgm:prSet presAssocID="{67A8F5CB-01DE-0F45-AB71-BC78FB148DEF}" presName="horzOne" presStyleCnt="0"/>
      <dgm:spPr/>
    </dgm:pt>
    <dgm:pt modelId="{60E13E53-6516-3A45-A20B-9EB0ED860765}" type="pres">
      <dgm:prSet presAssocID="{2F1F933E-87BB-5C4A-BEB4-32CCA80DE40A}" presName="vertTwo" presStyleCnt="0"/>
      <dgm:spPr/>
    </dgm:pt>
    <dgm:pt modelId="{F68047BF-9904-8442-92FB-E5A7CF934CCB}" type="pres">
      <dgm:prSet presAssocID="{2F1F933E-87BB-5C4A-BEB4-32CCA80DE40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6AD59D-A7CB-E04E-AB35-1D18F468F73F}" type="pres">
      <dgm:prSet presAssocID="{2F1F933E-87BB-5C4A-BEB4-32CCA80DE40A}" presName="parTransTwo" presStyleCnt="0"/>
      <dgm:spPr/>
    </dgm:pt>
    <dgm:pt modelId="{A624C359-5D9F-3E48-AEEA-6F439F11D801}" type="pres">
      <dgm:prSet presAssocID="{2F1F933E-87BB-5C4A-BEB4-32CCA80DE40A}" presName="horzTwo" presStyleCnt="0"/>
      <dgm:spPr/>
    </dgm:pt>
    <dgm:pt modelId="{50261ABD-C203-124E-917E-71381C041F5B}" type="pres">
      <dgm:prSet presAssocID="{A7DC7E7A-F5F5-0045-A07E-2A6137F65DD0}" presName="vertThree" presStyleCnt="0"/>
      <dgm:spPr/>
    </dgm:pt>
    <dgm:pt modelId="{4D22820F-1182-CC48-A91D-2A1460D418E5}" type="pres">
      <dgm:prSet presAssocID="{A7DC7E7A-F5F5-0045-A07E-2A6137F65DD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65F379-E952-F642-B9D3-5CD711E89AAA}" type="pres">
      <dgm:prSet presAssocID="{A7DC7E7A-F5F5-0045-A07E-2A6137F65DD0}" presName="horzThree" presStyleCnt="0"/>
      <dgm:spPr/>
    </dgm:pt>
    <dgm:pt modelId="{8C70ADE2-2FD3-DC4A-8EC4-F32C2B39C971}" type="pres">
      <dgm:prSet presAssocID="{106B8E0E-6C4E-5140-BAE4-04A7316DE531}" presName="sibSpaceTwo" presStyleCnt="0"/>
      <dgm:spPr/>
    </dgm:pt>
    <dgm:pt modelId="{423294D2-73D8-8F43-BAD8-C23710D57C0A}" type="pres">
      <dgm:prSet presAssocID="{F275708E-BA59-2745-9CD5-6983B1D44072}" presName="vertTwo" presStyleCnt="0"/>
      <dgm:spPr/>
    </dgm:pt>
    <dgm:pt modelId="{00F0BD6F-C6AB-5749-9241-148C80D976A2}" type="pres">
      <dgm:prSet presAssocID="{F275708E-BA59-2745-9CD5-6983B1D4407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B831EAC-4046-DF4D-9F07-17DD4989A4DE}" type="pres">
      <dgm:prSet presAssocID="{F275708E-BA59-2745-9CD5-6983B1D44072}" presName="parTransTwo" presStyleCnt="0"/>
      <dgm:spPr/>
    </dgm:pt>
    <dgm:pt modelId="{EE379195-D14D-9F46-A4D8-8109BB002E9F}" type="pres">
      <dgm:prSet presAssocID="{F275708E-BA59-2745-9CD5-6983B1D44072}" presName="horzTwo" presStyleCnt="0"/>
      <dgm:spPr/>
    </dgm:pt>
    <dgm:pt modelId="{8300E8CF-93FB-7047-9B4E-7EBD59E599D2}" type="pres">
      <dgm:prSet presAssocID="{49C03758-26D5-BA4F-8616-9BE66EEC9530}" presName="vertThree" presStyleCnt="0"/>
      <dgm:spPr/>
    </dgm:pt>
    <dgm:pt modelId="{46C25CA9-B3FF-B34A-A011-D9AC377B837E}" type="pres">
      <dgm:prSet presAssocID="{49C03758-26D5-BA4F-8616-9BE66EEC953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8050E9-69AF-2F41-88EF-D769004BBF4B}" type="pres">
      <dgm:prSet presAssocID="{49C03758-26D5-BA4F-8616-9BE66EEC9530}" presName="horzThree" presStyleCnt="0"/>
      <dgm:spPr/>
    </dgm:pt>
    <dgm:pt modelId="{F70DCAF8-76B1-F641-BD07-839303675A37}" type="pres">
      <dgm:prSet presAssocID="{C85C8AFA-A680-1F44-A455-C39473D33134}" presName="sibSpaceThree" presStyleCnt="0"/>
      <dgm:spPr/>
    </dgm:pt>
    <dgm:pt modelId="{49EE6CB3-F9E0-7248-AEC2-FFA839B4BCA2}" type="pres">
      <dgm:prSet presAssocID="{64BD7C7C-E56B-1A49-9752-32629A89E1C5}" presName="vertThree" presStyleCnt="0"/>
      <dgm:spPr/>
    </dgm:pt>
    <dgm:pt modelId="{8BCA98DE-3ABB-2B4E-9058-3E86967EEB14}" type="pres">
      <dgm:prSet presAssocID="{64BD7C7C-E56B-1A49-9752-32629A89E1C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121EBE-3096-EF4B-A727-84E6A6179506}" type="pres">
      <dgm:prSet presAssocID="{64BD7C7C-E56B-1A49-9752-32629A89E1C5}" presName="horzThree" presStyleCnt="0"/>
      <dgm:spPr/>
    </dgm:pt>
    <dgm:pt modelId="{668B2BC3-83A0-F749-87B5-853446EA949D}" type="pres">
      <dgm:prSet presAssocID="{FB9CB0AC-1A42-954C-BDBF-A8A353D11AA6}" presName="sibSpaceTwo" presStyleCnt="0"/>
      <dgm:spPr/>
    </dgm:pt>
    <dgm:pt modelId="{A40161A3-CD52-C145-8437-A35DFD63E9C5}" type="pres">
      <dgm:prSet presAssocID="{3D57FB37-864A-0849-8A72-0E2529AD4FC1}" presName="vertTwo" presStyleCnt="0"/>
      <dgm:spPr/>
    </dgm:pt>
    <dgm:pt modelId="{E72CF8F8-2B15-C74F-AA7A-C4552CCCEC04}" type="pres">
      <dgm:prSet presAssocID="{3D57FB37-864A-0849-8A72-0E2529AD4FC1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4E2F350-2B2C-4D47-8D72-B85667414468}" type="pres">
      <dgm:prSet presAssocID="{3D57FB37-864A-0849-8A72-0E2529AD4FC1}" presName="horzTwo" presStyleCnt="0"/>
      <dgm:spPr/>
    </dgm:pt>
  </dgm:ptLst>
  <dgm:cxnLst>
    <dgm:cxn modelId="{8159E40E-F0DE-FB4C-8CD5-4AD0F09C1099}" type="presOf" srcId="{A7DC7E7A-F5F5-0045-A07E-2A6137F65DD0}" destId="{4D22820F-1182-CC48-A91D-2A1460D418E5}" srcOrd="0" destOrd="0" presId="urn:microsoft.com/office/officeart/2005/8/layout/hierarchy4"/>
    <dgm:cxn modelId="{21D218A4-2B01-A84D-8D1D-64DF65AD83E3}" srcId="{67A8F5CB-01DE-0F45-AB71-BC78FB148DEF}" destId="{2F1F933E-87BB-5C4A-BEB4-32CCA80DE40A}" srcOrd="0" destOrd="0" parTransId="{352712C5-F3E8-1B44-AF0F-23DD34429B56}" sibTransId="{106B8E0E-6C4E-5140-BAE4-04A7316DE531}"/>
    <dgm:cxn modelId="{1A83F156-0E45-904B-91F7-AA90CC7E4DCE}" type="presOf" srcId="{F275708E-BA59-2745-9CD5-6983B1D44072}" destId="{00F0BD6F-C6AB-5749-9241-148C80D976A2}" srcOrd="0" destOrd="0" presId="urn:microsoft.com/office/officeart/2005/8/layout/hierarchy4"/>
    <dgm:cxn modelId="{1665A4ED-27B7-B24F-8418-91EC2866C44E}" srcId="{F275708E-BA59-2745-9CD5-6983B1D44072}" destId="{49C03758-26D5-BA4F-8616-9BE66EEC9530}" srcOrd="0" destOrd="0" parTransId="{4424092C-0662-3440-BA52-AFF90A6B38C7}" sibTransId="{C85C8AFA-A680-1F44-A455-C39473D33134}"/>
    <dgm:cxn modelId="{DC4F81FA-2AB7-2A4B-9C2E-3FE3A40E2076}" type="presOf" srcId="{64BD7C7C-E56B-1A49-9752-32629A89E1C5}" destId="{8BCA98DE-3ABB-2B4E-9058-3E86967EEB14}" srcOrd="0" destOrd="0" presId="urn:microsoft.com/office/officeart/2005/8/layout/hierarchy4"/>
    <dgm:cxn modelId="{960E85AF-3805-B44E-B8DE-54B4D8EECE93}" srcId="{67A8F5CB-01DE-0F45-AB71-BC78FB148DEF}" destId="{F275708E-BA59-2745-9CD5-6983B1D44072}" srcOrd="1" destOrd="0" parTransId="{1EE566A8-21F8-F74D-981E-ABE9176F99B5}" sibTransId="{FB9CB0AC-1A42-954C-BDBF-A8A353D11AA6}"/>
    <dgm:cxn modelId="{7AED6B7F-82FC-3D4C-9D89-FAB7F543AE4B}" srcId="{2F1F933E-87BB-5C4A-BEB4-32CCA80DE40A}" destId="{A7DC7E7A-F5F5-0045-A07E-2A6137F65DD0}" srcOrd="0" destOrd="0" parTransId="{7955ADF3-15CA-FE4D-B0B2-C9E2D7FE18CB}" sibTransId="{B8E5DA7E-87E5-184A-978B-1B1494A01906}"/>
    <dgm:cxn modelId="{F6C11431-6D5F-D843-BCEA-5A09E77DCBB4}" type="presOf" srcId="{2F1F933E-87BB-5C4A-BEB4-32CCA80DE40A}" destId="{F68047BF-9904-8442-92FB-E5A7CF934CCB}" srcOrd="0" destOrd="0" presId="urn:microsoft.com/office/officeart/2005/8/layout/hierarchy4"/>
    <dgm:cxn modelId="{558B36CE-6A04-8348-A66F-042A5F8B9DF7}" type="presOf" srcId="{3D57FB37-864A-0849-8A72-0E2529AD4FC1}" destId="{E72CF8F8-2B15-C74F-AA7A-C4552CCCEC04}" srcOrd="0" destOrd="0" presId="urn:microsoft.com/office/officeart/2005/8/layout/hierarchy4"/>
    <dgm:cxn modelId="{BEA7453E-59ED-7E47-904B-813FF3B8A39E}" srcId="{67A8F5CB-01DE-0F45-AB71-BC78FB148DEF}" destId="{3D57FB37-864A-0849-8A72-0E2529AD4FC1}" srcOrd="2" destOrd="0" parTransId="{7567338A-8D7C-DC4F-965D-95A1F7F1D657}" sibTransId="{A14BF5DF-6D3D-364E-9CC8-854BB52A1EAC}"/>
    <dgm:cxn modelId="{50473F48-F688-7F40-8F5A-7015F810CC17}" type="presOf" srcId="{49C03758-26D5-BA4F-8616-9BE66EEC9530}" destId="{46C25CA9-B3FF-B34A-A011-D9AC377B837E}" srcOrd="0" destOrd="0" presId="urn:microsoft.com/office/officeart/2005/8/layout/hierarchy4"/>
    <dgm:cxn modelId="{2421D1AA-6692-2440-B923-3B75C218BD2F}" type="presOf" srcId="{67A8F5CB-01DE-0F45-AB71-BC78FB148DEF}" destId="{2BDB30D2-CD3F-1A40-B748-C9E710FEAC41}" srcOrd="0" destOrd="0" presId="urn:microsoft.com/office/officeart/2005/8/layout/hierarchy4"/>
    <dgm:cxn modelId="{710F1BF2-668B-0D43-84BB-67E99B792886}" type="presOf" srcId="{FFAEF0BD-B9D5-1444-A653-6E65A0DA7F0E}" destId="{0EDF58A6-DF0F-5B42-B73D-4DBC9DD6ADCF}" srcOrd="0" destOrd="0" presId="urn:microsoft.com/office/officeart/2005/8/layout/hierarchy4"/>
    <dgm:cxn modelId="{FB6E21A3-DE15-ED49-BF4D-B857A5E44673}" srcId="{FFAEF0BD-B9D5-1444-A653-6E65A0DA7F0E}" destId="{67A8F5CB-01DE-0F45-AB71-BC78FB148DEF}" srcOrd="0" destOrd="0" parTransId="{E6F6D450-3DDC-2D4E-B8C2-88FC01C5AE59}" sibTransId="{9915D8C4-35C2-FD4F-82E5-44DF17251D43}"/>
    <dgm:cxn modelId="{E2A3D5CB-D762-8C4E-85B2-DEFD140D8D1B}" srcId="{F275708E-BA59-2745-9CD5-6983B1D44072}" destId="{64BD7C7C-E56B-1A49-9752-32629A89E1C5}" srcOrd="1" destOrd="0" parTransId="{EDE4C5C4-B4CD-8745-9EDE-F6B157B7E6CE}" sibTransId="{13F10922-AF5E-244D-BCF3-0F5068B278B2}"/>
    <dgm:cxn modelId="{5F3EBE95-8627-ED4B-9949-083AF3CC01B5}" type="presParOf" srcId="{0EDF58A6-DF0F-5B42-B73D-4DBC9DD6ADCF}" destId="{0525A9DF-423A-A147-BAFA-AA247B931D26}" srcOrd="0" destOrd="0" presId="urn:microsoft.com/office/officeart/2005/8/layout/hierarchy4"/>
    <dgm:cxn modelId="{BE6B58AE-3747-9042-8972-0EF618E288ED}" type="presParOf" srcId="{0525A9DF-423A-A147-BAFA-AA247B931D26}" destId="{2BDB30D2-CD3F-1A40-B748-C9E710FEAC41}" srcOrd="0" destOrd="0" presId="urn:microsoft.com/office/officeart/2005/8/layout/hierarchy4"/>
    <dgm:cxn modelId="{3EFBD7B5-7EF9-E54F-BEB9-5EFFF6814000}" type="presParOf" srcId="{0525A9DF-423A-A147-BAFA-AA247B931D26}" destId="{89EDFCF4-57BF-E544-8640-426013ADF853}" srcOrd="1" destOrd="0" presId="urn:microsoft.com/office/officeart/2005/8/layout/hierarchy4"/>
    <dgm:cxn modelId="{50628DDD-9CAB-6847-A899-220C0E0717D5}" type="presParOf" srcId="{0525A9DF-423A-A147-BAFA-AA247B931D26}" destId="{6944E7AE-5BB3-274C-91E0-0E72B64EA5EF}" srcOrd="2" destOrd="0" presId="urn:microsoft.com/office/officeart/2005/8/layout/hierarchy4"/>
    <dgm:cxn modelId="{605DE80B-83AF-1C41-9660-9E8B1CDD055F}" type="presParOf" srcId="{6944E7AE-5BB3-274C-91E0-0E72B64EA5EF}" destId="{60E13E53-6516-3A45-A20B-9EB0ED860765}" srcOrd="0" destOrd="0" presId="urn:microsoft.com/office/officeart/2005/8/layout/hierarchy4"/>
    <dgm:cxn modelId="{1E55FE5E-EEDD-A144-BB53-BC504153BCE5}" type="presParOf" srcId="{60E13E53-6516-3A45-A20B-9EB0ED860765}" destId="{F68047BF-9904-8442-92FB-E5A7CF934CCB}" srcOrd="0" destOrd="0" presId="urn:microsoft.com/office/officeart/2005/8/layout/hierarchy4"/>
    <dgm:cxn modelId="{43024B13-22FA-7949-BE55-61FE3C73249D}" type="presParOf" srcId="{60E13E53-6516-3A45-A20B-9EB0ED860765}" destId="{3A6AD59D-A7CB-E04E-AB35-1D18F468F73F}" srcOrd="1" destOrd="0" presId="urn:microsoft.com/office/officeart/2005/8/layout/hierarchy4"/>
    <dgm:cxn modelId="{56447E11-FAC0-CA48-8F2B-169D9FAFF73B}" type="presParOf" srcId="{60E13E53-6516-3A45-A20B-9EB0ED860765}" destId="{A624C359-5D9F-3E48-AEEA-6F439F11D801}" srcOrd="2" destOrd="0" presId="urn:microsoft.com/office/officeart/2005/8/layout/hierarchy4"/>
    <dgm:cxn modelId="{B742E3A0-BD99-1042-8AA1-E65EB3B279D7}" type="presParOf" srcId="{A624C359-5D9F-3E48-AEEA-6F439F11D801}" destId="{50261ABD-C203-124E-917E-71381C041F5B}" srcOrd="0" destOrd="0" presId="urn:microsoft.com/office/officeart/2005/8/layout/hierarchy4"/>
    <dgm:cxn modelId="{9F346D12-C458-AD4B-9614-A027C8F6459A}" type="presParOf" srcId="{50261ABD-C203-124E-917E-71381C041F5B}" destId="{4D22820F-1182-CC48-A91D-2A1460D418E5}" srcOrd="0" destOrd="0" presId="urn:microsoft.com/office/officeart/2005/8/layout/hierarchy4"/>
    <dgm:cxn modelId="{22242C33-ADBC-C64D-A35B-378878D540B8}" type="presParOf" srcId="{50261ABD-C203-124E-917E-71381C041F5B}" destId="{ED65F379-E952-F642-B9D3-5CD711E89AAA}" srcOrd="1" destOrd="0" presId="urn:microsoft.com/office/officeart/2005/8/layout/hierarchy4"/>
    <dgm:cxn modelId="{04E1D695-2429-3A44-A0E4-8AF254C23ABE}" type="presParOf" srcId="{6944E7AE-5BB3-274C-91E0-0E72B64EA5EF}" destId="{8C70ADE2-2FD3-DC4A-8EC4-F32C2B39C971}" srcOrd="1" destOrd="0" presId="urn:microsoft.com/office/officeart/2005/8/layout/hierarchy4"/>
    <dgm:cxn modelId="{926CBCD7-8484-474E-A59E-E9C203C83A50}" type="presParOf" srcId="{6944E7AE-5BB3-274C-91E0-0E72B64EA5EF}" destId="{423294D2-73D8-8F43-BAD8-C23710D57C0A}" srcOrd="2" destOrd="0" presId="urn:microsoft.com/office/officeart/2005/8/layout/hierarchy4"/>
    <dgm:cxn modelId="{542BBD15-598C-5844-A089-78EAA267F3B7}" type="presParOf" srcId="{423294D2-73D8-8F43-BAD8-C23710D57C0A}" destId="{00F0BD6F-C6AB-5749-9241-148C80D976A2}" srcOrd="0" destOrd="0" presId="urn:microsoft.com/office/officeart/2005/8/layout/hierarchy4"/>
    <dgm:cxn modelId="{2F414BE9-4FE3-FE46-8BC0-E6A9DEEBC5AA}" type="presParOf" srcId="{423294D2-73D8-8F43-BAD8-C23710D57C0A}" destId="{2B831EAC-4046-DF4D-9F07-17DD4989A4DE}" srcOrd="1" destOrd="0" presId="urn:microsoft.com/office/officeart/2005/8/layout/hierarchy4"/>
    <dgm:cxn modelId="{56C24265-3678-BD4B-BE59-DB0315C2540C}" type="presParOf" srcId="{423294D2-73D8-8F43-BAD8-C23710D57C0A}" destId="{EE379195-D14D-9F46-A4D8-8109BB002E9F}" srcOrd="2" destOrd="0" presId="urn:microsoft.com/office/officeart/2005/8/layout/hierarchy4"/>
    <dgm:cxn modelId="{550028F6-DA03-3C4F-A277-B132D48A72CA}" type="presParOf" srcId="{EE379195-D14D-9F46-A4D8-8109BB002E9F}" destId="{8300E8CF-93FB-7047-9B4E-7EBD59E599D2}" srcOrd="0" destOrd="0" presId="urn:microsoft.com/office/officeart/2005/8/layout/hierarchy4"/>
    <dgm:cxn modelId="{2DEF154A-9281-484D-995C-3E01E85DD7BD}" type="presParOf" srcId="{8300E8CF-93FB-7047-9B4E-7EBD59E599D2}" destId="{46C25CA9-B3FF-B34A-A011-D9AC377B837E}" srcOrd="0" destOrd="0" presId="urn:microsoft.com/office/officeart/2005/8/layout/hierarchy4"/>
    <dgm:cxn modelId="{A5938C23-6F04-884E-9E3E-12AE4718CD2C}" type="presParOf" srcId="{8300E8CF-93FB-7047-9B4E-7EBD59E599D2}" destId="{258050E9-69AF-2F41-88EF-D769004BBF4B}" srcOrd="1" destOrd="0" presId="urn:microsoft.com/office/officeart/2005/8/layout/hierarchy4"/>
    <dgm:cxn modelId="{4D9396B5-4B72-0842-AB35-37DC0F4593CB}" type="presParOf" srcId="{EE379195-D14D-9F46-A4D8-8109BB002E9F}" destId="{F70DCAF8-76B1-F641-BD07-839303675A37}" srcOrd="1" destOrd="0" presId="urn:microsoft.com/office/officeart/2005/8/layout/hierarchy4"/>
    <dgm:cxn modelId="{B20D3397-8B05-C547-B4F5-0A4E39993599}" type="presParOf" srcId="{EE379195-D14D-9F46-A4D8-8109BB002E9F}" destId="{49EE6CB3-F9E0-7248-AEC2-FFA839B4BCA2}" srcOrd="2" destOrd="0" presId="urn:microsoft.com/office/officeart/2005/8/layout/hierarchy4"/>
    <dgm:cxn modelId="{C238B845-DCF5-DD40-B01C-C7FC3DEE2578}" type="presParOf" srcId="{49EE6CB3-F9E0-7248-AEC2-FFA839B4BCA2}" destId="{8BCA98DE-3ABB-2B4E-9058-3E86967EEB14}" srcOrd="0" destOrd="0" presId="urn:microsoft.com/office/officeart/2005/8/layout/hierarchy4"/>
    <dgm:cxn modelId="{117BD4E4-FAFE-8740-9411-B7DE752CFBED}" type="presParOf" srcId="{49EE6CB3-F9E0-7248-AEC2-FFA839B4BCA2}" destId="{93121EBE-3096-EF4B-A727-84E6A6179506}" srcOrd="1" destOrd="0" presId="urn:microsoft.com/office/officeart/2005/8/layout/hierarchy4"/>
    <dgm:cxn modelId="{9E92C65A-8483-1D48-B5B0-D954A6E3A128}" type="presParOf" srcId="{6944E7AE-5BB3-274C-91E0-0E72B64EA5EF}" destId="{668B2BC3-83A0-F749-87B5-853446EA949D}" srcOrd="3" destOrd="0" presId="urn:microsoft.com/office/officeart/2005/8/layout/hierarchy4"/>
    <dgm:cxn modelId="{CCDF7A70-14C9-4948-A89E-CAE1FEB5024F}" type="presParOf" srcId="{6944E7AE-5BB3-274C-91E0-0E72B64EA5EF}" destId="{A40161A3-CD52-C145-8437-A35DFD63E9C5}" srcOrd="4" destOrd="0" presId="urn:microsoft.com/office/officeart/2005/8/layout/hierarchy4"/>
    <dgm:cxn modelId="{25A865FC-F9E5-2C47-81E1-5D27F74FE480}" type="presParOf" srcId="{A40161A3-CD52-C145-8437-A35DFD63E9C5}" destId="{E72CF8F8-2B15-C74F-AA7A-C4552CCCEC04}" srcOrd="0" destOrd="0" presId="urn:microsoft.com/office/officeart/2005/8/layout/hierarchy4"/>
    <dgm:cxn modelId="{5BA97466-B5F9-FA4E-9402-3CCE398D7468}" type="presParOf" srcId="{A40161A3-CD52-C145-8437-A35DFD63E9C5}" destId="{A4E2F350-2B2C-4D47-8D72-B856674144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234C98-52F3-934C-BF88-D2C8236D833C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1A4167-716A-9D42-BE4A-EC66B63E53D9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smtClean="0"/>
            <a:t>Task</a:t>
          </a:r>
          <a:endParaRPr lang="zh-CN" altLang="en-US" dirty="0"/>
        </a:p>
      </dgm:t>
    </dgm:pt>
    <dgm:pt modelId="{BA089668-EF45-FC4D-9DD4-43E7DC571768}" type="parTrans" cxnId="{6CB013B3-0999-0C4B-8940-D70F6275A2DA}">
      <dgm:prSet/>
      <dgm:spPr/>
      <dgm:t>
        <a:bodyPr/>
        <a:lstStyle/>
        <a:p>
          <a:endParaRPr lang="zh-CN" altLang="en-US"/>
        </a:p>
      </dgm:t>
    </dgm:pt>
    <dgm:pt modelId="{307F50D4-92E0-DC4F-8E40-E3A42C3E9D82}" type="sibTrans" cxnId="{6CB013B3-0999-0C4B-8940-D70F6275A2DA}">
      <dgm:prSet/>
      <dgm:spPr/>
      <dgm:t>
        <a:bodyPr/>
        <a:lstStyle/>
        <a:p>
          <a:endParaRPr lang="zh-CN" altLang="en-US"/>
        </a:p>
      </dgm:t>
    </dgm:pt>
    <dgm:pt modelId="{8CDBDE2D-1297-DC46-842D-8E23BF80D35F}">
      <dgm:prSet phldrT="[文本]"/>
      <dgm:spPr/>
      <dgm:t>
        <a:bodyPr/>
        <a:lstStyle/>
        <a:p>
          <a:r>
            <a:rPr lang="en-US" altLang="zh-CN" dirty="0" smtClean="0"/>
            <a:t>Python task</a:t>
          </a:r>
          <a:endParaRPr lang="zh-CN" altLang="en-US" dirty="0"/>
        </a:p>
      </dgm:t>
    </dgm:pt>
    <dgm:pt modelId="{74FD836F-639F-AF47-BA5A-5C66725636DC}" type="parTrans" cxnId="{2B89471B-920B-9144-BB6F-044A0C0C0B70}">
      <dgm:prSet/>
      <dgm:spPr/>
      <dgm:t>
        <a:bodyPr/>
        <a:lstStyle/>
        <a:p>
          <a:endParaRPr lang="zh-CN" altLang="en-US"/>
        </a:p>
      </dgm:t>
    </dgm:pt>
    <dgm:pt modelId="{EEA90324-BEED-164B-B4D0-0F85083D1C83}" type="sibTrans" cxnId="{2B89471B-920B-9144-BB6F-044A0C0C0B70}">
      <dgm:prSet/>
      <dgm:spPr/>
      <dgm:t>
        <a:bodyPr/>
        <a:lstStyle/>
        <a:p>
          <a:endParaRPr lang="zh-CN" altLang="en-US"/>
        </a:p>
      </dgm:t>
    </dgm:pt>
    <dgm:pt modelId="{375D621E-DD28-AB48-A314-F5A9FBCC6E04}">
      <dgm:prSet phldrT="[文本]"/>
      <dgm:spPr/>
      <dgm:t>
        <a:bodyPr/>
        <a:lstStyle/>
        <a:p>
          <a:r>
            <a:rPr lang="en-US" altLang="zh-CN" dirty="0" err="1" smtClean="0"/>
            <a:t>Scala</a:t>
          </a:r>
          <a:r>
            <a:rPr lang="en-US" altLang="zh-CN" dirty="0" smtClean="0"/>
            <a:t> Task</a:t>
          </a:r>
          <a:endParaRPr lang="zh-CN" altLang="en-US" dirty="0"/>
        </a:p>
      </dgm:t>
    </dgm:pt>
    <dgm:pt modelId="{E65C532D-6FFA-7141-A7C6-40F4DA749DFB}" type="parTrans" cxnId="{94B724A0-67A5-4D44-8F4B-A14026299030}">
      <dgm:prSet/>
      <dgm:spPr/>
      <dgm:t>
        <a:bodyPr/>
        <a:lstStyle/>
        <a:p>
          <a:endParaRPr lang="zh-CN" altLang="en-US"/>
        </a:p>
      </dgm:t>
    </dgm:pt>
    <dgm:pt modelId="{D56D5B0D-8E3A-D942-ADC9-01617C215362}" type="sibTrans" cxnId="{94B724A0-67A5-4D44-8F4B-A14026299030}">
      <dgm:prSet/>
      <dgm:spPr/>
      <dgm:t>
        <a:bodyPr/>
        <a:lstStyle/>
        <a:p>
          <a:endParaRPr lang="zh-CN" altLang="en-US"/>
        </a:p>
      </dgm:t>
    </dgm:pt>
    <dgm:pt modelId="{0979EBF2-353E-7148-9D3B-5B449F6AFC3D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smtClean="0"/>
            <a:t>Apache Spark</a:t>
          </a:r>
          <a:endParaRPr lang="zh-CN" altLang="en-US" dirty="0"/>
        </a:p>
      </dgm:t>
    </dgm:pt>
    <dgm:pt modelId="{1B808AAA-A7D1-CB4D-80C0-DC90EF034BD4}" type="parTrans" cxnId="{6C8BA45A-6D33-9941-AF5C-95E28045D2B6}">
      <dgm:prSet/>
      <dgm:spPr/>
      <dgm:t>
        <a:bodyPr/>
        <a:lstStyle/>
        <a:p>
          <a:endParaRPr lang="zh-CN" altLang="en-US"/>
        </a:p>
      </dgm:t>
    </dgm:pt>
    <dgm:pt modelId="{4A4DEF83-8327-4545-AE13-7D2067DC2CF1}" type="sibTrans" cxnId="{6C8BA45A-6D33-9941-AF5C-95E28045D2B6}">
      <dgm:prSet/>
      <dgm:spPr/>
      <dgm:t>
        <a:bodyPr/>
        <a:lstStyle/>
        <a:p>
          <a:endParaRPr lang="zh-CN" altLang="en-US"/>
        </a:p>
      </dgm:t>
    </dgm:pt>
    <dgm:pt modelId="{BD49CA0A-BAAC-A040-906F-22111D6010FD}">
      <dgm:prSet phldrT="[文本]"/>
      <dgm:spPr/>
      <dgm:t>
        <a:bodyPr/>
        <a:lstStyle/>
        <a:p>
          <a:r>
            <a:rPr lang="en-US" altLang="zh-CN" dirty="0" err="1" smtClean="0"/>
            <a:t>Mesos</a:t>
          </a:r>
          <a:endParaRPr lang="zh-CN" altLang="en-US" dirty="0"/>
        </a:p>
      </dgm:t>
    </dgm:pt>
    <dgm:pt modelId="{4A119A82-269C-0047-89B1-CE6220E42F30}" type="parTrans" cxnId="{D700433F-408D-4B4E-A7E8-55F057D67586}">
      <dgm:prSet/>
      <dgm:spPr/>
      <dgm:t>
        <a:bodyPr/>
        <a:lstStyle/>
        <a:p>
          <a:endParaRPr lang="zh-CN" altLang="en-US"/>
        </a:p>
      </dgm:t>
    </dgm:pt>
    <dgm:pt modelId="{200F27F1-7177-8F41-B3FE-A94845383403}" type="sibTrans" cxnId="{D700433F-408D-4B4E-A7E8-55F057D67586}">
      <dgm:prSet/>
      <dgm:spPr/>
      <dgm:t>
        <a:bodyPr/>
        <a:lstStyle/>
        <a:p>
          <a:endParaRPr lang="zh-CN" altLang="en-US"/>
        </a:p>
      </dgm:t>
    </dgm:pt>
    <dgm:pt modelId="{9CF4B02F-178F-FD48-B247-942450384E2C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Hadoop</a:t>
          </a:r>
          <a:endParaRPr lang="zh-CN" altLang="en-US" dirty="0"/>
        </a:p>
      </dgm:t>
    </dgm:pt>
    <dgm:pt modelId="{A08F0CCF-AD87-CB49-90D7-9B5D0D549792}" type="parTrans" cxnId="{9B6253D6-A75E-7048-AA96-05D6B0D9A4E4}">
      <dgm:prSet/>
      <dgm:spPr/>
      <dgm:t>
        <a:bodyPr/>
        <a:lstStyle/>
        <a:p>
          <a:endParaRPr lang="zh-CN" altLang="en-US"/>
        </a:p>
      </dgm:t>
    </dgm:pt>
    <dgm:pt modelId="{E2539B6A-5745-B542-9DC8-43D8FBCA9660}" type="sibTrans" cxnId="{9B6253D6-A75E-7048-AA96-05D6B0D9A4E4}">
      <dgm:prSet/>
      <dgm:spPr/>
      <dgm:t>
        <a:bodyPr/>
        <a:lstStyle/>
        <a:p>
          <a:endParaRPr lang="zh-CN" altLang="en-US"/>
        </a:p>
      </dgm:t>
    </dgm:pt>
    <dgm:pt modelId="{F13E5E15-2CB3-014F-AC4E-567860ED7912}">
      <dgm:prSet phldrT="[文本]"/>
      <dgm:spPr/>
      <dgm:t>
        <a:bodyPr/>
        <a:lstStyle/>
        <a:p>
          <a:r>
            <a:rPr lang="en-US" altLang="zh-CN" dirty="0" err="1" smtClean="0"/>
            <a:t>hdfs</a:t>
          </a:r>
          <a:endParaRPr lang="zh-CN" altLang="en-US" dirty="0"/>
        </a:p>
      </dgm:t>
    </dgm:pt>
    <dgm:pt modelId="{0950E7C6-1EC7-D542-A3FE-20AA7E11BCB5}" type="parTrans" cxnId="{50050F58-2FE7-A74A-B8A4-0CA423FEFE5B}">
      <dgm:prSet/>
      <dgm:spPr/>
      <dgm:t>
        <a:bodyPr/>
        <a:lstStyle/>
        <a:p>
          <a:endParaRPr lang="zh-CN" altLang="en-US"/>
        </a:p>
      </dgm:t>
    </dgm:pt>
    <dgm:pt modelId="{1B7DE62B-E08F-D542-A985-BE70188F6DB9}" type="sibTrans" cxnId="{50050F58-2FE7-A74A-B8A4-0CA423FEFE5B}">
      <dgm:prSet/>
      <dgm:spPr/>
      <dgm:t>
        <a:bodyPr/>
        <a:lstStyle/>
        <a:p>
          <a:endParaRPr lang="zh-CN" altLang="en-US"/>
        </a:p>
      </dgm:t>
    </dgm:pt>
    <dgm:pt modelId="{5ECF89E0-DC81-844C-9E07-06839E928C51}">
      <dgm:prSet phldrT="[文本]"/>
      <dgm:spPr/>
      <dgm:t>
        <a:bodyPr/>
        <a:lstStyle/>
        <a:p>
          <a:r>
            <a:rPr lang="en-US" altLang="zh-CN" dirty="0" err="1" smtClean="0"/>
            <a:t>Jython</a:t>
          </a:r>
          <a:r>
            <a:rPr lang="en-US" altLang="zh-CN" dirty="0" smtClean="0"/>
            <a:t> Task</a:t>
          </a:r>
          <a:endParaRPr lang="zh-CN" altLang="en-US" dirty="0"/>
        </a:p>
      </dgm:t>
    </dgm:pt>
    <dgm:pt modelId="{6158C1DA-16C7-1742-A66F-57F54E44D188}" type="parTrans" cxnId="{6D95623C-6494-A343-B5DF-F0D73101B5B6}">
      <dgm:prSet/>
      <dgm:spPr/>
      <dgm:t>
        <a:bodyPr/>
        <a:lstStyle/>
        <a:p>
          <a:endParaRPr lang="zh-CN" altLang="en-US"/>
        </a:p>
      </dgm:t>
    </dgm:pt>
    <dgm:pt modelId="{D3B7367A-CD2F-3942-A519-0A91144EEDEA}" type="sibTrans" cxnId="{6D95623C-6494-A343-B5DF-F0D73101B5B6}">
      <dgm:prSet/>
      <dgm:spPr/>
      <dgm:t>
        <a:bodyPr/>
        <a:lstStyle/>
        <a:p>
          <a:endParaRPr lang="zh-CN" altLang="en-US"/>
        </a:p>
      </dgm:t>
    </dgm:pt>
    <dgm:pt modelId="{F2FE7E03-04D2-2642-81FC-DE820B590B24}">
      <dgm:prSet phldrT="[文本]"/>
      <dgm:spPr/>
      <dgm:t>
        <a:bodyPr/>
        <a:lstStyle/>
        <a:p>
          <a:r>
            <a:rPr lang="en-US" altLang="zh-CN" dirty="0" smtClean="0"/>
            <a:t>Mahout</a:t>
          </a:r>
          <a:endParaRPr lang="zh-CN" altLang="en-US" dirty="0"/>
        </a:p>
      </dgm:t>
    </dgm:pt>
    <dgm:pt modelId="{CEB273C0-0994-EC4B-BCFD-C4319DBB7C66}" type="parTrans" cxnId="{F2028996-B62F-984D-9440-D4C5820252A3}">
      <dgm:prSet/>
      <dgm:spPr/>
      <dgm:t>
        <a:bodyPr/>
        <a:lstStyle/>
        <a:p>
          <a:endParaRPr lang="zh-CN" altLang="en-US"/>
        </a:p>
      </dgm:t>
    </dgm:pt>
    <dgm:pt modelId="{4074B7DA-872A-C948-A265-E477DC676105}" type="sibTrans" cxnId="{F2028996-B62F-984D-9440-D4C5820252A3}">
      <dgm:prSet/>
      <dgm:spPr/>
      <dgm:t>
        <a:bodyPr/>
        <a:lstStyle/>
        <a:p>
          <a:endParaRPr lang="zh-CN" altLang="en-US"/>
        </a:p>
      </dgm:t>
    </dgm:pt>
    <dgm:pt modelId="{E2069393-2E7C-6742-800F-AA9A7EAC540F}" type="pres">
      <dgm:prSet presAssocID="{12234C98-52F3-934C-BF88-D2C8236D83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3EEBA6F-EBE3-0440-AD42-B32E6027DD23}" type="pres">
      <dgm:prSet presAssocID="{9CF4B02F-178F-FD48-B247-942450384E2C}" presName="boxAndChildren" presStyleCnt="0"/>
      <dgm:spPr/>
    </dgm:pt>
    <dgm:pt modelId="{1F79EECA-D352-5E4D-A0EC-B569C7E8C306}" type="pres">
      <dgm:prSet presAssocID="{9CF4B02F-178F-FD48-B247-942450384E2C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399E2B9C-2FB4-7146-8087-41679A0917C9}" type="pres">
      <dgm:prSet presAssocID="{9CF4B02F-178F-FD48-B247-942450384E2C}" presName="entireBox" presStyleLbl="node1" presStyleIdx="0" presStyleCnt="3"/>
      <dgm:spPr/>
      <dgm:t>
        <a:bodyPr/>
        <a:lstStyle/>
        <a:p>
          <a:endParaRPr lang="zh-CN" altLang="en-US"/>
        </a:p>
      </dgm:t>
    </dgm:pt>
    <dgm:pt modelId="{8AB2BD98-2E0D-4B41-9D35-DA9AA83955FD}" type="pres">
      <dgm:prSet presAssocID="{9CF4B02F-178F-FD48-B247-942450384E2C}" presName="descendantBox" presStyleCnt="0"/>
      <dgm:spPr/>
    </dgm:pt>
    <dgm:pt modelId="{80A2899E-AC0F-3449-98B6-1E4EF58C20E2}" type="pres">
      <dgm:prSet presAssocID="{F13E5E15-2CB3-014F-AC4E-567860ED791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402410-B78C-E140-8001-88F1222283E4}" type="pres">
      <dgm:prSet presAssocID="{4A4DEF83-8327-4545-AE13-7D2067DC2CF1}" presName="sp" presStyleCnt="0"/>
      <dgm:spPr/>
    </dgm:pt>
    <dgm:pt modelId="{9E103767-94DF-C844-830D-74DB41471433}" type="pres">
      <dgm:prSet presAssocID="{0979EBF2-353E-7148-9D3B-5B449F6AFC3D}" presName="arrowAndChildren" presStyleCnt="0"/>
      <dgm:spPr/>
    </dgm:pt>
    <dgm:pt modelId="{0AE4B2A3-CA1F-6A42-820C-C5C26724DEC8}" type="pres">
      <dgm:prSet presAssocID="{0979EBF2-353E-7148-9D3B-5B449F6AFC3D}" presName="parentTextArrow" presStyleLbl="node1" presStyleIdx="0" presStyleCnt="3"/>
      <dgm:spPr/>
      <dgm:t>
        <a:bodyPr/>
        <a:lstStyle/>
        <a:p>
          <a:endParaRPr lang="zh-CN" altLang="en-US"/>
        </a:p>
      </dgm:t>
    </dgm:pt>
    <dgm:pt modelId="{7F8E7E80-D1F5-BE4F-9811-3F54087D618E}" type="pres">
      <dgm:prSet presAssocID="{0979EBF2-353E-7148-9D3B-5B449F6AFC3D}" presName="arrow" presStyleLbl="node1" presStyleIdx="1" presStyleCnt="3"/>
      <dgm:spPr/>
      <dgm:t>
        <a:bodyPr/>
        <a:lstStyle/>
        <a:p>
          <a:endParaRPr lang="zh-CN" altLang="en-US"/>
        </a:p>
      </dgm:t>
    </dgm:pt>
    <dgm:pt modelId="{E7D83B84-A391-D045-A477-77E90A280B96}" type="pres">
      <dgm:prSet presAssocID="{0979EBF2-353E-7148-9D3B-5B449F6AFC3D}" presName="descendantArrow" presStyleCnt="0"/>
      <dgm:spPr/>
    </dgm:pt>
    <dgm:pt modelId="{C11D65E7-903E-9A40-B639-D97C1E4FB476}" type="pres">
      <dgm:prSet presAssocID="{BD49CA0A-BAAC-A040-906F-22111D6010FD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57C0C-C048-F240-969E-3703DA2479CE}" type="pres">
      <dgm:prSet presAssocID="{307F50D4-92E0-DC4F-8E40-E3A42C3E9D82}" presName="sp" presStyleCnt="0"/>
      <dgm:spPr/>
    </dgm:pt>
    <dgm:pt modelId="{0E2BDDF9-002F-9746-8267-BC8FB7A34308}" type="pres">
      <dgm:prSet presAssocID="{971A4167-716A-9D42-BE4A-EC66B63E53D9}" presName="arrowAndChildren" presStyleCnt="0"/>
      <dgm:spPr/>
    </dgm:pt>
    <dgm:pt modelId="{2A91F263-63BC-244E-937D-BB140BABAB8E}" type="pres">
      <dgm:prSet presAssocID="{971A4167-716A-9D42-BE4A-EC66B63E53D9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277CF493-477E-EE44-ABCC-E81178F3156B}" type="pres">
      <dgm:prSet presAssocID="{971A4167-716A-9D42-BE4A-EC66B63E53D9}" presName="arrow" presStyleLbl="node1" presStyleIdx="2" presStyleCnt="3"/>
      <dgm:spPr/>
      <dgm:t>
        <a:bodyPr/>
        <a:lstStyle/>
        <a:p>
          <a:endParaRPr lang="zh-CN" altLang="en-US"/>
        </a:p>
      </dgm:t>
    </dgm:pt>
    <dgm:pt modelId="{7DE467C1-72BC-F74D-A45F-DBFA8365BFF3}" type="pres">
      <dgm:prSet presAssocID="{971A4167-716A-9D42-BE4A-EC66B63E53D9}" presName="descendantArrow" presStyleCnt="0"/>
      <dgm:spPr/>
    </dgm:pt>
    <dgm:pt modelId="{D8EF2B4D-F5AD-0D4C-8C66-46A5881CE0F0}" type="pres">
      <dgm:prSet presAssocID="{8CDBDE2D-1297-DC46-842D-8E23BF80D35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1B31ED-3BF4-9A42-AA61-3BD92AB06260}" type="pres">
      <dgm:prSet presAssocID="{375D621E-DD28-AB48-A314-F5A9FBCC6E0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62956F-A0BA-0744-9AE7-E3D24A5F9139}" type="pres">
      <dgm:prSet presAssocID="{5ECF89E0-DC81-844C-9E07-06839E928C5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4C211A-D931-7243-86E8-E8DBA68ED8B2}" type="pres">
      <dgm:prSet presAssocID="{F2FE7E03-04D2-2642-81FC-DE820B590B2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3546238-3747-5A45-8D66-5EFD47E02660}" type="presOf" srcId="{971A4167-716A-9D42-BE4A-EC66B63E53D9}" destId="{2A91F263-63BC-244E-937D-BB140BABAB8E}" srcOrd="0" destOrd="0" presId="urn:microsoft.com/office/officeart/2005/8/layout/process4"/>
    <dgm:cxn modelId="{2B89471B-920B-9144-BB6F-044A0C0C0B70}" srcId="{971A4167-716A-9D42-BE4A-EC66B63E53D9}" destId="{8CDBDE2D-1297-DC46-842D-8E23BF80D35F}" srcOrd="0" destOrd="0" parTransId="{74FD836F-639F-AF47-BA5A-5C66725636DC}" sibTransId="{EEA90324-BEED-164B-B4D0-0F85083D1C83}"/>
    <dgm:cxn modelId="{36C92C15-5AC9-CC4B-A38A-139CE039C85A}" type="presOf" srcId="{9CF4B02F-178F-FD48-B247-942450384E2C}" destId="{399E2B9C-2FB4-7146-8087-41679A0917C9}" srcOrd="1" destOrd="0" presId="urn:microsoft.com/office/officeart/2005/8/layout/process4"/>
    <dgm:cxn modelId="{641414A7-DAE5-4E40-A17D-A02B0C1F60E1}" type="presOf" srcId="{F13E5E15-2CB3-014F-AC4E-567860ED7912}" destId="{80A2899E-AC0F-3449-98B6-1E4EF58C20E2}" srcOrd="0" destOrd="0" presId="urn:microsoft.com/office/officeart/2005/8/layout/process4"/>
    <dgm:cxn modelId="{E5386004-9334-8A4B-91E1-0E3EE1C4F464}" type="presOf" srcId="{9CF4B02F-178F-FD48-B247-942450384E2C}" destId="{1F79EECA-D352-5E4D-A0EC-B569C7E8C306}" srcOrd="0" destOrd="0" presId="urn:microsoft.com/office/officeart/2005/8/layout/process4"/>
    <dgm:cxn modelId="{F2028996-B62F-984D-9440-D4C5820252A3}" srcId="{971A4167-716A-9D42-BE4A-EC66B63E53D9}" destId="{F2FE7E03-04D2-2642-81FC-DE820B590B24}" srcOrd="3" destOrd="0" parTransId="{CEB273C0-0994-EC4B-BCFD-C4319DBB7C66}" sibTransId="{4074B7DA-872A-C948-A265-E477DC676105}"/>
    <dgm:cxn modelId="{6C8BA45A-6D33-9941-AF5C-95E28045D2B6}" srcId="{12234C98-52F3-934C-BF88-D2C8236D833C}" destId="{0979EBF2-353E-7148-9D3B-5B449F6AFC3D}" srcOrd="1" destOrd="0" parTransId="{1B808AAA-A7D1-CB4D-80C0-DC90EF034BD4}" sibTransId="{4A4DEF83-8327-4545-AE13-7D2067DC2CF1}"/>
    <dgm:cxn modelId="{D4AE40EF-D16B-E248-BEE5-74783F2441D8}" type="presOf" srcId="{8CDBDE2D-1297-DC46-842D-8E23BF80D35F}" destId="{D8EF2B4D-F5AD-0D4C-8C66-46A5881CE0F0}" srcOrd="0" destOrd="0" presId="urn:microsoft.com/office/officeart/2005/8/layout/process4"/>
    <dgm:cxn modelId="{08E12C53-0651-F047-9D3D-8EB20E51D80E}" type="presOf" srcId="{0979EBF2-353E-7148-9D3B-5B449F6AFC3D}" destId="{0AE4B2A3-CA1F-6A42-820C-C5C26724DEC8}" srcOrd="0" destOrd="0" presId="urn:microsoft.com/office/officeart/2005/8/layout/process4"/>
    <dgm:cxn modelId="{D700433F-408D-4B4E-A7E8-55F057D67586}" srcId="{0979EBF2-353E-7148-9D3B-5B449F6AFC3D}" destId="{BD49CA0A-BAAC-A040-906F-22111D6010FD}" srcOrd="0" destOrd="0" parTransId="{4A119A82-269C-0047-89B1-CE6220E42F30}" sibTransId="{200F27F1-7177-8F41-B3FE-A94845383403}"/>
    <dgm:cxn modelId="{CD16B92E-C262-114F-BF28-4E006832BD24}" type="presOf" srcId="{5ECF89E0-DC81-844C-9E07-06839E928C51}" destId="{5362956F-A0BA-0744-9AE7-E3D24A5F9139}" srcOrd="0" destOrd="0" presId="urn:microsoft.com/office/officeart/2005/8/layout/process4"/>
    <dgm:cxn modelId="{9B6253D6-A75E-7048-AA96-05D6B0D9A4E4}" srcId="{12234C98-52F3-934C-BF88-D2C8236D833C}" destId="{9CF4B02F-178F-FD48-B247-942450384E2C}" srcOrd="2" destOrd="0" parTransId="{A08F0CCF-AD87-CB49-90D7-9B5D0D549792}" sibTransId="{E2539B6A-5745-B542-9DC8-43D8FBCA9660}"/>
    <dgm:cxn modelId="{6D95623C-6494-A343-B5DF-F0D73101B5B6}" srcId="{971A4167-716A-9D42-BE4A-EC66B63E53D9}" destId="{5ECF89E0-DC81-844C-9E07-06839E928C51}" srcOrd="2" destOrd="0" parTransId="{6158C1DA-16C7-1742-A66F-57F54E44D188}" sibTransId="{D3B7367A-CD2F-3942-A519-0A91144EEDEA}"/>
    <dgm:cxn modelId="{F4B60660-4F5F-EE4F-B45F-FCE4C473C42F}" type="presOf" srcId="{971A4167-716A-9D42-BE4A-EC66B63E53D9}" destId="{277CF493-477E-EE44-ABCC-E81178F3156B}" srcOrd="1" destOrd="0" presId="urn:microsoft.com/office/officeart/2005/8/layout/process4"/>
    <dgm:cxn modelId="{94B724A0-67A5-4D44-8F4B-A14026299030}" srcId="{971A4167-716A-9D42-BE4A-EC66B63E53D9}" destId="{375D621E-DD28-AB48-A314-F5A9FBCC6E04}" srcOrd="1" destOrd="0" parTransId="{E65C532D-6FFA-7141-A7C6-40F4DA749DFB}" sibTransId="{D56D5B0D-8E3A-D942-ADC9-01617C215362}"/>
    <dgm:cxn modelId="{D35BEDBB-D5B4-944B-94DE-986C0BE2DEED}" type="presOf" srcId="{375D621E-DD28-AB48-A314-F5A9FBCC6E04}" destId="{2A1B31ED-3BF4-9A42-AA61-3BD92AB06260}" srcOrd="0" destOrd="0" presId="urn:microsoft.com/office/officeart/2005/8/layout/process4"/>
    <dgm:cxn modelId="{6CB013B3-0999-0C4B-8940-D70F6275A2DA}" srcId="{12234C98-52F3-934C-BF88-D2C8236D833C}" destId="{971A4167-716A-9D42-BE4A-EC66B63E53D9}" srcOrd="0" destOrd="0" parTransId="{BA089668-EF45-FC4D-9DD4-43E7DC571768}" sibTransId="{307F50D4-92E0-DC4F-8E40-E3A42C3E9D82}"/>
    <dgm:cxn modelId="{23F849C2-5F3D-F04B-8FFC-EC6C59379CB3}" type="presOf" srcId="{0979EBF2-353E-7148-9D3B-5B449F6AFC3D}" destId="{7F8E7E80-D1F5-BE4F-9811-3F54087D618E}" srcOrd="1" destOrd="0" presId="urn:microsoft.com/office/officeart/2005/8/layout/process4"/>
    <dgm:cxn modelId="{AB8772B9-41C7-F042-9B70-1B2227A6DFB2}" type="presOf" srcId="{BD49CA0A-BAAC-A040-906F-22111D6010FD}" destId="{C11D65E7-903E-9A40-B639-D97C1E4FB476}" srcOrd="0" destOrd="0" presId="urn:microsoft.com/office/officeart/2005/8/layout/process4"/>
    <dgm:cxn modelId="{08A61E63-2301-B24C-80FC-3935CDA2A0E2}" type="presOf" srcId="{F2FE7E03-04D2-2642-81FC-DE820B590B24}" destId="{394C211A-D931-7243-86E8-E8DBA68ED8B2}" srcOrd="0" destOrd="0" presId="urn:microsoft.com/office/officeart/2005/8/layout/process4"/>
    <dgm:cxn modelId="{50050F58-2FE7-A74A-B8A4-0CA423FEFE5B}" srcId="{9CF4B02F-178F-FD48-B247-942450384E2C}" destId="{F13E5E15-2CB3-014F-AC4E-567860ED7912}" srcOrd="0" destOrd="0" parTransId="{0950E7C6-1EC7-D542-A3FE-20AA7E11BCB5}" sibTransId="{1B7DE62B-E08F-D542-A985-BE70188F6DB9}"/>
    <dgm:cxn modelId="{BBEABBCA-051F-664F-B60D-2B69497C57AA}" type="presOf" srcId="{12234C98-52F3-934C-BF88-D2C8236D833C}" destId="{E2069393-2E7C-6742-800F-AA9A7EAC540F}" srcOrd="0" destOrd="0" presId="urn:microsoft.com/office/officeart/2005/8/layout/process4"/>
    <dgm:cxn modelId="{014C48E2-07C6-2F43-AB8E-44907BFE679D}" type="presParOf" srcId="{E2069393-2E7C-6742-800F-AA9A7EAC540F}" destId="{43EEBA6F-EBE3-0440-AD42-B32E6027DD23}" srcOrd="0" destOrd="0" presId="urn:microsoft.com/office/officeart/2005/8/layout/process4"/>
    <dgm:cxn modelId="{601607EB-AD6A-1E4C-80A2-3412EB5372AF}" type="presParOf" srcId="{43EEBA6F-EBE3-0440-AD42-B32E6027DD23}" destId="{1F79EECA-D352-5E4D-A0EC-B569C7E8C306}" srcOrd="0" destOrd="0" presId="urn:microsoft.com/office/officeart/2005/8/layout/process4"/>
    <dgm:cxn modelId="{DB0A4A92-3278-7640-AB3B-537CA9FBD7EA}" type="presParOf" srcId="{43EEBA6F-EBE3-0440-AD42-B32E6027DD23}" destId="{399E2B9C-2FB4-7146-8087-41679A0917C9}" srcOrd="1" destOrd="0" presId="urn:microsoft.com/office/officeart/2005/8/layout/process4"/>
    <dgm:cxn modelId="{9DDB0A62-A08D-5442-8A84-EC5987CDF188}" type="presParOf" srcId="{43EEBA6F-EBE3-0440-AD42-B32E6027DD23}" destId="{8AB2BD98-2E0D-4B41-9D35-DA9AA83955FD}" srcOrd="2" destOrd="0" presId="urn:microsoft.com/office/officeart/2005/8/layout/process4"/>
    <dgm:cxn modelId="{F65EDE21-F47F-1843-88A2-5B86CA9550A2}" type="presParOf" srcId="{8AB2BD98-2E0D-4B41-9D35-DA9AA83955FD}" destId="{80A2899E-AC0F-3449-98B6-1E4EF58C20E2}" srcOrd="0" destOrd="0" presId="urn:microsoft.com/office/officeart/2005/8/layout/process4"/>
    <dgm:cxn modelId="{40C48BE8-DDD0-B640-B1B8-59CB75A247B3}" type="presParOf" srcId="{E2069393-2E7C-6742-800F-AA9A7EAC540F}" destId="{82402410-B78C-E140-8001-88F1222283E4}" srcOrd="1" destOrd="0" presId="urn:microsoft.com/office/officeart/2005/8/layout/process4"/>
    <dgm:cxn modelId="{0E9528A1-BBC9-0F45-915C-ED088CCD2A58}" type="presParOf" srcId="{E2069393-2E7C-6742-800F-AA9A7EAC540F}" destId="{9E103767-94DF-C844-830D-74DB41471433}" srcOrd="2" destOrd="0" presId="urn:microsoft.com/office/officeart/2005/8/layout/process4"/>
    <dgm:cxn modelId="{A11DC5D8-8ADD-D647-A683-F70BC9D27709}" type="presParOf" srcId="{9E103767-94DF-C844-830D-74DB41471433}" destId="{0AE4B2A3-CA1F-6A42-820C-C5C26724DEC8}" srcOrd="0" destOrd="0" presId="urn:microsoft.com/office/officeart/2005/8/layout/process4"/>
    <dgm:cxn modelId="{12DABAC6-3BB1-CA47-A071-6E2BA0D98083}" type="presParOf" srcId="{9E103767-94DF-C844-830D-74DB41471433}" destId="{7F8E7E80-D1F5-BE4F-9811-3F54087D618E}" srcOrd="1" destOrd="0" presId="urn:microsoft.com/office/officeart/2005/8/layout/process4"/>
    <dgm:cxn modelId="{FFE3A6FC-829B-424C-9456-6BE64778E52F}" type="presParOf" srcId="{9E103767-94DF-C844-830D-74DB41471433}" destId="{E7D83B84-A391-D045-A477-77E90A280B96}" srcOrd="2" destOrd="0" presId="urn:microsoft.com/office/officeart/2005/8/layout/process4"/>
    <dgm:cxn modelId="{7B049827-5405-E945-868A-C17E28E759C3}" type="presParOf" srcId="{E7D83B84-A391-D045-A477-77E90A280B96}" destId="{C11D65E7-903E-9A40-B639-D97C1E4FB476}" srcOrd="0" destOrd="0" presId="urn:microsoft.com/office/officeart/2005/8/layout/process4"/>
    <dgm:cxn modelId="{A00410DE-FA28-0C42-8604-DE96525951C2}" type="presParOf" srcId="{E2069393-2E7C-6742-800F-AA9A7EAC540F}" destId="{EBE57C0C-C048-F240-969E-3703DA2479CE}" srcOrd="3" destOrd="0" presId="urn:microsoft.com/office/officeart/2005/8/layout/process4"/>
    <dgm:cxn modelId="{BD48145C-A6C5-ED4A-B757-F2ACFB29FA83}" type="presParOf" srcId="{E2069393-2E7C-6742-800F-AA9A7EAC540F}" destId="{0E2BDDF9-002F-9746-8267-BC8FB7A34308}" srcOrd="4" destOrd="0" presId="urn:microsoft.com/office/officeart/2005/8/layout/process4"/>
    <dgm:cxn modelId="{DD6B2996-291E-1643-A24C-CE9E21B9735B}" type="presParOf" srcId="{0E2BDDF9-002F-9746-8267-BC8FB7A34308}" destId="{2A91F263-63BC-244E-937D-BB140BABAB8E}" srcOrd="0" destOrd="0" presId="urn:microsoft.com/office/officeart/2005/8/layout/process4"/>
    <dgm:cxn modelId="{5DAE2F78-021E-8540-B527-71D47F0D76F1}" type="presParOf" srcId="{0E2BDDF9-002F-9746-8267-BC8FB7A34308}" destId="{277CF493-477E-EE44-ABCC-E81178F3156B}" srcOrd="1" destOrd="0" presId="urn:microsoft.com/office/officeart/2005/8/layout/process4"/>
    <dgm:cxn modelId="{DA610040-810A-3D4C-9405-F2C64BE1D690}" type="presParOf" srcId="{0E2BDDF9-002F-9746-8267-BC8FB7A34308}" destId="{7DE467C1-72BC-F74D-A45F-DBFA8365BFF3}" srcOrd="2" destOrd="0" presId="urn:microsoft.com/office/officeart/2005/8/layout/process4"/>
    <dgm:cxn modelId="{66E1B9A4-1BB8-5E4E-96F8-B220050F7FDF}" type="presParOf" srcId="{7DE467C1-72BC-F74D-A45F-DBFA8365BFF3}" destId="{D8EF2B4D-F5AD-0D4C-8C66-46A5881CE0F0}" srcOrd="0" destOrd="0" presId="urn:microsoft.com/office/officeart/2005/8/layout/process4"/>
    <dgm:cxn modelId="{661F4272-9459-3448-8249-46C3383060B0}" type="presParOf" srcId="{7DE467C1-72BC-F74D-A45F-DBFA8365BFF3}" destId="{2A1B31ED-3BF4-9A42-AA61-3BD92AB06260}" srcOrd="1" destOrd="0" presId="urn:microsoft.com/office/officeart/2005/8/layout/process4"/>
    <dgm:cxn modelId="{35C97F16-8855-A941-8FA7-6BBDFE326E94}" type="presParOf" srcId="{7DE467C1-72BC-F74D-A45F-DBFA8365BFF3}" destId="{5362956F-A0BA-0744-9AE7-E3D24A5F9139}" srcOrd="2" destOrd="0" presId="urn:microsoft.com/office/officeart/2005/8/layout/process4"/>
    <dgm:cxn modelId="{E97B4AD9-5CFE-B24D-A9E6-C821AA778EA1}" type="presParOf" srcId="{7DE467C1-72BC-F74D-A45F-DBFA8365BFF3}" destId="{394C211A-D931-7243-86E8-E8DBA68ED8B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148DB5-9A2E-944B-9972-7BE51F8E2022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C70C350C-BBEA-3F48-A5E2-0EE8C2793C7C}">
      <dgm:prSet phldrT="[文本]"/>
      <dgm:spPr>
        <a:solidFill>
          <a:srgbClr val="FF6600"/>
        </a:solidFill>
      </dgm:spPr>
      <dgm:t>
        <a:bodyPr/>
        <a:lstStyle/>
        <a:p>
          <a:r>
            <a:rPr lang="zh-CN" altLang="en-US" dirty="0" smtClean="0"/>
            <a:t>文本</a:t>
          </a:r>
          <a:endParaRPr lang="zh-CN" altLang="en-US" dirty="0"/>
        </a:p>
      </dgm:t>
    </dgm:pt>
    <dgm:pt modelId="{2CC41F6B-60CA-D242-BB5C-704E0C836A38}" type="parTrans" cxnId="{E126A9DF-1B0E-A747-8085-6B453EAF7E61}">
      <dgm:prSet/>
      <dgm:spPr/>
      <dgm:t>
        <a:bodyPr/>
        <a:lstStyle/>
        <a:p>
          <a:endParaRPr lang="zh-CN" altLang="en-US"/>
        </a:p>
      </dgm:t>
    </dgm:pt>
    <dgm:pt modelId="{A0262D4C-9A03-594E-9D19-2DDACDD73097}" type="sibTrans" cxnId="{E126A9DF-1B0E-A747-8085-6B453EAF7E61}">
      <dgm:prSet/>
      <dgm:spPr/>
      <dgm:t>
        <a:bodyPr/>
        <a:lstStyle/>
        <a:p>
          <a:endParaRPr lang="zh-CN" altLang="en-US"/>
        </a:p>
      </dgm:t>
    </dgm:pt>
    <dgm:pt modelId="{E1B1B4DB-D8A1-7C4E-B684-52864017778B}">
      <dgm:prSet phldrT="[文本]"/>
      <dgm:spPr>
        <a:solidFill>
          <a:srgbClr val="FF6600"/>
        </a:solidFill>
      </dgm:spPr>
      <dgm:t>
        <a:bodyPr/>
        <a:lstStyle/>
        <a:p>
          <a:r>
            <a:rPr lang="zh-CN" altLang="en-US" dirty="0" smtClean="0"/>
            <a:t>图片</a:t>
          </a:r>
          <a:endParaRPr lang="zh-CN" altLang="en-US" dirty="0"/>
        </a:p>
      </dgm:t>
    </dgm:pt>
    <dgm:pt modelId="{F1433351-B2AD-164A-AECF-1FF5CCFCBE17}" type="parTrans" cxnId="{0992D520-E55B-434B-906E-A8A8AC151731}">
      <dgm:prSet/>
      <dgm:spPr/>
      <dgm:t>
        <a:bodyPr/>
        <a:lstStyle/>
        <a:p>
          <a:endParaRPr lang="zh-CN" altLang="en-US"/>
        </a:p>
      </dgm:t>
    </dgm:pt>
    <dgm:pt modelId="{D4E366B7-2651-0C4C-87BE-8E4C9002D84C}" type="sibTrans" cxnId="{0992D520-E55B-434B-906E-A8A8AC151731}">
      <dgm:prSet/>
      <dgm:spPr/>
      <dgm:t>
        <a:bodyPr/>
        <a:lstStyle/>
        <a:p>
          <a:endParaRPr lang="zh-CN" altLang="en-US"/>
        </a:p>
      </dgm:t>
    </dgm:pt>
    <dgm:pt modelId="{1C760DDD-377B-444D-B842-376AFE784CEC}">
      <dgm:prSet phldrT="[文本]"/>
      <dgm:spPr>
        <a:solidFill>
          <a:srgbClr val="FF6600"/>
        </a:solidFill>
      </dgm:spPr>
      <dgm:t>
        <a:bodyPr/>
        <a:lstStyle/>
        <a:p>
          <a:r>
            <a:rPr lang="zh-CN" altLang="en-US" dirty="0" smtClean="0"/>
            <a:t>行为</a:t>
          </a:r>
          <a:endParaRPr lang="zh-CN" altLang="en-US" dirty="0"/>
        </a:p>
      </dgm:t>
    </dgm:pt>
    <dgm:pt modelId="{E13FC2CB-BD3D-F344-A067-185746C824A5}" type="parTrans" cxnId="{472C7C22-75F5-C74D-9B40-A1D69974F5F2}">
      <dgm:prSet/>
      <dgm:spPr/>
      <dgm:t>
        <a:bodyPr/>
        <a:lstStyle/>
        <a:p>
          <a:endParaRPr lang="zh-CN" altLang="en-US"/>
        </a:p>
      </dgm:t>
    </dgm:pt>
    <dgm:pt modelId="{C4176786-A0D4-1247-8201-DCDCBF875CCA}" type="sibTrans" cxnId="{472C7C22-75F5-C74D-9B40-A1D69974F5F2}">
      <dgm:prSet/>
      <dgm:spPr/>
      <dgm:t>
        <a:bodyPr/>
        <a:lstStyle/>
        <a:p>
          <a:endParaRPr lang="zh-CN" altLang="en-US"/>
        </a:p>
      </dgm:t>
    </dgm:pt>
    <dgm:pt modelId="{EBF5E1AD-C288-C841-A85F-50BF7C524BA1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libshorttext</a:t>
          </a:r>
          <a:endParaRPr lang="zh-CN" altLang="en-US" dirty="0"/>
        </a:p>
      </dgm:t>
    </dgm:pt>
    <dgm:pt modelId="{44DB3EAB-B4C6-9F45-8205-4C36C2128A91}" type="parTrans" cxnId="{90894ED8-7660-864D-82AB-96CEBCE1D48E}">
      <dgm:prSet/>
      <dgm:spPr/>
      <dgm:t>
        <a:bodyPr/>
        <a:lstStyle/>
        <a:p>
          <a:endParaRPr lang="zh-CN" altLang="en-US"/>
        </a:p>
      </dgm:t>
    </dgm:pt>
    <dgm:pt modelId="{353D6252-02D1-3C46-8916-E11618391435}" type="sibTrans" cxnId="{90894ED8-7660-864D-82AB-96CEBCE1D48E}">
      <dgm:prSet/>
      <dgm:spPr/>
      <dgm:t>
        <a:bodyPr/>
        <a:lstStyle/>
        <a:p>
          <a:endParaRPr lang="zh-CN" altLang="en-US"/>
        </a:p>
      </dgm:t>
    </dgm:pt>
    <dgm:pt modelId="{C372D792-A32D-594E-8DEC-09DDA2DE6BDC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libsvm</a:t>
          </a:r>
          <a:endParaRPr lang="zh-CN" altLang="en-US" dirty="0"/>
        </a:p>
      </dgm:t>
    </dgm:pt>
    <dgm:pt modelId="{4EEED446-EA56-0048-8989-3AFE5FD6F0DD}" type="parTrans" cxnId="{83AFA3F0-6BE0-EC4F-B7FF-31DA95F012EE}">
      <dgm:prSet/>
      <dgm:spPr/>
      <dgm:t>
        <a:bodyPr/>
        <a:lstStyle/>
        <a:p>
          <a:endParaRPr lang="zh-CN" altLang="en-US"/>
        </a:p>
      </dgm:t>
    </dgm:pt>
    <dgm:pt modelId="{D0C05CDA-AF69-3943-88F9-57CFD4E7FAD0}" type="sibTrans" cxnId="{83AFA3F0-6BE0-EC4F-B7FF-31DA95F012EE}">
      <dgm:prSet/>
      <dgm:spPr/>
      <dgm:t>
        <a:bodyPr/>
        <a:lstStyle/>
        <a:p>
          <a:endParaRPr lang="zh-CN" altLang="en-US"/>
        </a:p>
      </dgm:t>
    </dgm:pt>
    <dgm:pt modelId="{3F32C7DB-C284-7F4E-87D2-84843F635F10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gensim</a:t>
          </a:r>
          <a:endParaRPr lang="zh-CN" altLang="en-US" dirty="0"/>
        </a:p>
      </dgm:t>
    </dgm:pt>
    <dgm:pt modelId="{6291B61F-F03C-7F40-9547-8655B209BCA4}" type="parTrans" cxnId="{D977FBBF-25ED-F449-B3BA-9A812D6B69A2}">
      <dgm:prSet/>
      <dgm:spPr/>
      <dgm:t>
        <a:bodyPr/>
        <a:lstStyle/>
        <a:p>
          <a:endParaRPr lang="zh-CN" altLang="en-US"/>
        </a:p>
      </dgm:t>
    </dgm:pt>
    <dgm:pt modelId="{4C3609B9-49FF-6E47-B5FD-2C13C68B4430}" type="sibTrans" cxnId="{D977FBBF-25ED-F449-B3BA-9A812D6B69A2}">
      <dgm:prSet/>
      <dgm:spPr/>
      <dgm:t>
        <a:bodyPr/>
        <a:lstStyle/>
        <a:p>
          <a:endParaRPr lang="zh-CN" altLang="en-US"/>
        </a:p>
      </dgm:t>
    </dgm:pt>
    <dgm:pt modelId="{75400101-AC45-7C40-968E-591563E63562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opencv</a:t>
          </a:r>
          <a:endParaRPr lang="zh-CN" altLang="en-US" dirty="0"/>
        </a:p>
      </dgm:t>
    </dgm:pt>
    <dgm:pt modelId="{0944F147-45C8-AF47-8682-9EEE99929D72}" type="parTrans" cxnId="{894EE8C0-55F7-B940-87EF-3F3E6B91E72A}">
      <dgm:prSet/>
      <dgm:spPr/>
      <dgm:t>
        <a:bodyPr/>
        <a:lstStyle/>
        <a:p>
          <a:endParaRPr lang="zh-CN" altLang="en-US"/>
        </a:p>
      </dgm:t>
    </dgm:pt>
    <dgm:pt modelId="{C7E42A5F-B893-1641-A965-B94ED1618737}" type="sibTrans" cxnId="{894EE8C0-55F7-B940-87EF-3F3E6B91E72A}">
      <dgm:prSet/>
      <dgm:spPr/>
      <dgm:t>
        <a:bodyPr/>
        <a:lstStyle/>
        <a:p>
          <a:endParaRPr lang="zh-CN" altLang="en-US"/>
        </a:p>
      </dgm:t>
    </dgm:pt>
    <dgm:pt modelId="{CB518E67-A361-2847-9388-4C5CF7EB74BC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libsvm</a:t>
          </a:r>
          <a:endParaRPr lang="zh-CN" altLang="en-US" dirty="0"/>
        </a:p>
      </dgm:t>
    </dgm:pt>
    <dgm:pt modelId="{57D07D9B-4EFE-CC4F-AB76-3E05EE78048D}" type="parTrans" cxnId="{56EBE9A3-0CD2-D040-9C6A-DE8F2C941A25}">
      <dgm:prSet/>
      <dgm:spPr/>
      <dgm:t>
        <a:bodyPr/>
        <a:lstStyle/>
        <a:p>
          <a:endParaRPr lang="zh-CN" altLang="en-US"/>
        </a:p>
      </dgm:t>
    </dgm:pt>
    <dgm:pt modelId="{B0DD660C-2E81-5D48-8C1E-4B0F720DF94D}" type="sibTrans" cxnId="{56EBE9A3-0CD2-D040-9C6A-DE8F2C941A25}">
      <dgm:prSet/>
      <dgm:spPr/>
      <dgm:t>
        <a:bodyPr/>
        <a:lstStyle/>
        <a:p>
          <a:endParaRPr lang="zh-CN" altLang="en-US"/>
        </a:p>
      </dgm:t>
    </dgm:pt>
    <dgm:pt modelId="{FDA495F6-9CE8-144F-B978-EC5AABFE5D87}">
      <dgm:prSet phldrT="[文本]"/>
      <dgm:spPr>
        <a:solidFill>
          <a:srgbClr val="FF6600"/>
        </a:solidFill>
      </dgm:spPr>
      <dgm:t>
        <a:bodyPr/>
        <a:lstStyle/>
        <a:p>
          <a:r>
            <a:rPr lang="en-US" altLang="zh-CN" dirty="0" err="1" smtClean="0"/>
            <a:t>libsvm</a:t>
          </a:r>
          <a:endParaRPr lang="zh-CN" altLang="en-US" dirty="0"/>
        </a:p>
      </dgm:t>
    </dgm:pt>
    <dgm:pt modelId="{0A9ACB2E-01B1-0742-953A-E9A1D29C59B5}" type="parTrans" cxnId="{5EF08685-2080-AD42-82D0-1F9BF304D41D}">
      <dgm:prSet/>
      <dgm:spPr/>
      <dgm:t>
        <a:bodyPr/>
        <a:lstStyle/>
        <a:p>
          <a:endParaRPr lang="zh-CN" altLang="en-US"/>
        </a:p>
      </dgm:t>
    </dgm:pt>
    <dgm:pt modelId="{EC726754-95B8-E248-BD0B-7856312D2BFA}" type="sibTrans" cxnId="{5EF08685-2080-AD42-82D0-1F9BF304D41D}">
      <dgm:prSet/>
      <dgm:spPr/>
      <dgm:t>
        <a:bodyPr/>
        <a:lstStyle/>
        <a:p>
          <a:endParaRPr lang="zh-CN" altLang="en-US"/>
        </a:p>
      </dgm:t>
    </dgm:pt>
    <dgm:pt modelId="{675E52D9-7C4F-214D-8B0A-3BDD254E7E42}" type="pres">
      <dgm:prSet presAssocID="{C2148DB5-9A2E-944B-9972-7BE51F8E2022}" presName="compositeShape" presStyleCnt="0">
        <dgm:presLayoutVars>
          <dgm:chMax val="7"/>
          <dgm:dir/>
          <dgm:resizeHandles val="exact"/>
        </dgm:presLayoutVars>
      </dgm:prSet>
      <dgm:spPr/>
    </dgm:pt>
    <dgm:pt modelId="{4CA929F4-D9B1-EE44-AB05-7D2C940B1690}" type="pres">
      <dgm:prSet presAssocID="{C2148DB5-9A2E-944B-9972-7BE51F8E2022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36A02E51-78C3-9849-BEAF-08E4C849265E}" type="pres">
      <dgm:prSet presAssocID="{C2148DB5-9A2E-944B-9972-7BE51F8E2022}" presName="dummy1a" presStyleCnt="0"/>
      <dgm:spPr/>
    </dgm:pt>
    <dgm:pt modelId="{BF39B24C-BEEF-CE41-AF47-0551D8D882BD}" type="pres">
      <dgm:prSet presAssocID="{C2148DB5-9A2E-944B-9972-7BE51F8E2022}" presName="dummy1b" presStyleCnt="0"/>
      <dgm:spPr/>
    </dgm:pt>
    <dgm:pt modelId="{C2EE9415-E61B-B74D-BA71-EDB623ABDF7B}" type="pres">
      <dgm:prSet presAssocID="{C2148DB5-9A2E-944B-9972-7BE51F8E20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205840-93A2-2C42-8717-2C8760C5A073}" type="pres">
      <dgm:prSet presAssocID="{C2148DB5-9A2E-944B-9972-7BE51F8E2022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95944AB8-4E50-5C42-B4B1-114B6B20E68E}" type="pres">
      <dgm:prSet presAssocID="{C2148DB5-9A2E-944B-9972-7BE51F8E2022}" presName="dummy2a" presStyleCnt="0"/>
      <dgm:spPr/>
    </dgm:pt>
    <dgm:pt modelId="{B3EF443E-2F48-EF48-8FB8-E7760471C858}" type="pres">
      <dgm:prSet presAssocID="{C2148DB5-9A2E-944B-9972-7BE51F8E2022}" presName="dummy2b" presStyleCnt="0"/>
      <dgm:spPr/>
    </dgm:pt>
    <dgm:pt modelId="{C48E81B6-45BA-2F4E-B5C1-3F659FA39CA6}" type="pres">
      <dgm:prSet presAssocID="{C2148DB5-9A2E-944B-9972-7BE51F8E20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4D0F70-B851-E349-A512-A90DD632F360}" type="pres">
      <dgm:prSet presAssocID="{C2148DB5-9A2E-944B-9972-7BE51F8E2022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09464E43-B15E-5744-855B-8759458585C9}" type="pres">
      <dgm:prSet presAssocID="{C2148DB5-9A2E-944B-9972-7BE51F8E2022}" presName="dummy3a" presStyleCnt="0"/>
      <dgm:spPr/>
    </dgm:pt>
    <dgm:pt modelId="{D99C3FE6-2F20-C447-8A80-96EBC9A88445}" type="pres">
      <dgm:prSet presAssocID="{C2148DB5-9A2E-944B-9972-7BE51F8E2022}" presName="dummy3b" presStyleCnt="0"/>
      <dgm:spPr/>
    </dgm:pt>
    <dgm:pt modelId="{D7FAB71A-EF00-AE45-BAFD-269FA8A12556}" type="pres">
      <dgm:prSet presAssocID="{C2148DB5-9A2E-944B-9972-7BE51F8E20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672BF0-DA69-634B-8621-E97EAF8625A2}" type="pres">
      <dgm:prSet presAssocID="{A0262D4C-9A03-594E-9D19-2DDACDD73097}" presName="arrowWedge1" presStyleLbl="fgSibTrans2D1" presStyleIdx="0" presStyleCnt="3"/>
      <dgm:spPr/>
    </dgm:pt>
    <dgm:pt modelId="{E33594DD-2FD5-5744-A493-618AB418AE27}" type="pres">
      <dgm:prSet presAssocID="{D4E366B7-2651-0C4C-87BE-8E4C9002D84C}" presName="arrowWedge2" presStyleLbl="fgSibTrans2D1" presStyleIdx="1" presStyleCnt="3"/>
      <dgm:spPr/>
    </dgm:pt>
    <dgm:pt modelId="{86C51EA6-E133-B44B-9B9F-E814DA7F0630}" type="pres">
      <dgm:prSet presAssocID="{C4176786-A0D4-1247-8201-DCDCBF875CCA}" presName="arrowWedge3" presStyleLbl="fgSibTrans2D1" presStyleIdx="2" presStyleCnt="3"/>
      <dgm:spPr/>
    </dgm:pt>
  </dgm:ptLst>
  <dgm:cxnLst>
    <dgm:cxn modelId="{E126A9DF-1B0E-A747-8085-6B453EAF7E61}" srcId="{C2148DB5-9A2E-944B-9972-7BE51F8E2022}" destId="{C70C350C-BBEA-3F48-A5E2-0EE8C2793C7C}" srcOrd="0" destOrd="0" parTransId="{2CC41F6B-60CA-D242-BB5C-704E0C836A38}" sibTransId="{A0262D4C-9A03-594E-9D19-2DDACDD73097}"/>
    <dgm:cxn modelId="{C4569567-5F32-4E48-BE84-92F74C2F0B6E}" type="presOf" srcId="{C372D792-A32D-594E-8DEC-09DDA2DE6BDC}" destId="{794D0F70-B851-E349-A512-A90DD632F360}" srcOrd="0" destOrd="1" presId="urn:microsoft.com/office/officeart/2005/8/layout/cycle8"/>
    <dgm:cxn modelId="{15346144-BED4-434A-94DF-C261F9B9896B}" type="presOf" srcId="{EBF5E1AD-C288-C841-A85F-50BF7C524BA1}" destId="{4CA929F4-D9B1-EE44-AB05-7D2C940B1690}" srcOrd="0" destOrd="1" presId="urn:microsoft.com/office/officeart/2005/8/layout/cycle8"/>
    <dgm:cxn modelId="{7CECB33F-C50E-354A-904E-EDCA871D8C64}" type="presOf" srcId="{3F32C7DB-C284-7F4E-87D2-84843F635F10}" destId="{D7FAB71A-EF00-AE45-BAFD-269FA8A12556}" srcOrd="1" destOrd="2" presId="urn:microsoft.com/office/officeart/2005/8/layout/cycle8"/>
    <dgm:cxn modelId="{3574E1F1-65CE-C94A-BBEA-4B00B2F9E0C5}" type="presOf" srcId="{75400101-AC45-7C40-968E-591563E63562}" destId="{C48E81B6-45BA-2F4E-B5C1-3F659FA39CA6}" srcOrd="1" destOrd="1" presId="urn:microsoft.com/office/officeart/2005/8/layout/cycle8"/>
    <dgm:cxn modelId="{AE20A0D6-4B5E-2B48-AAE7-F02CCC5B1C81}" type="presOf" srcId="{3F32C7DB-C284-7F4E-87D2-84843F635F10}" destId="{794D0F70-B851-E349-A512-A90DD632F360}" srcOrd="0" destOrd="2" presId="urn:microsoft.com/office/officeart/2005/8/layout/cycle8"/>
    <dgm:cxn modelId="{F7229B88-D2DD-3049-B3C4-398A605F91C7}" type="presOf" srcId="{CB518E67-A361-2847-9388-4C5CF7EB74BC}" destId="{C48E81B6-45BA-2F4E-B5C1-3F659FA39CA6}" srcOrd="1" destOrd="2" presId="urn:microsoft.com/office/officeart/2005/8/layout/cycle8"/>
    <dgm:cxn modelId="{C304F9CC-97B3-CB4B-A984-8932FD7F52D0}" type="presOf" srcId="{C70C350C-BBEA-3F48-A5E2-0EE8C2793C7C}" destId="{C2EE9415-E61B-B74D-BA71-EDB623ABDF7B}" srcOrd="1" destOrd="0" presId="urn:microsoft.com/office/officeart/2005/8/layout/cycle8"/>
    <dgm:cxn modelId="{8D161DA4-75C8-3E41-8BE1-30EAFE5057B9}" type="presOf" srcId="{C2148DB5-9A2E-944B-9972-7BE51F8E2022}" destId="{675E52D9-7C4F-214D-8B0A-3BDD254E7E42}" srcOrd="0" destOrd="0" presId="urn:microsoft.com/office/officeart/2005/8/layout/cycle8"/>
    <dgm:cxn modelId="{3392F3EE-9969-844A-A4B3-351BE9401F33}" type="presOf" srcId="{E1B1B4DB-D8A1-7C4E-B684-52864017778B}" destId="{FA205840-93A2-2C42-8717-2C8760C5A073}" srcOrd="0" destOrd="0" presId="urn:microsoft.com/office/officeart/2005/8/layout/cycle8"/>
    <dgm:cxn modelId="{90894ED8-7660-864D-82AB-96CEBCE1D48E}" srcId="{C70C350C-BBEA-3F48-A5E2-0EE8C2793C7C}" destId="{EBF5E1AD-C288-C841-A85F-50BF7C524BA1}" srcOrd="0" destOrd="0" parTransId="{44DB3EAB-B4C6-9F45-8205-4C36C2128A91}" sibTransId="{353D6252-02D1-3C46-8916-E11618391435}"/>
    <dgm:cxn modelId="{894EE8C0-55F7-B940-87EF-3F3E6B91E72A}" srcId="{E1B1B4DB-D8A1-7C4E-B684-52864017778B}" destId="{75400101-AC45-7C40-968E-591563E63562}" srcOrd="0" destOrd="0" parTransId="{0944F147-45C8-AF47-8682-9EEE99929D72}" sibTransId="{C7E42A5F-B893-1641-A965-B94ED1618737}"/>
    <dgm:cxn modelId="{2C0B5976-B003-6345-A3D3-E66FADD048E8}" type="presOf" srcId="{FDA495F6-9CE8-144F-B978-EC5AABFE5D87}" destId="{C2EE9415-E61B-B74D-BA71-EDB623ABDF7B}" srcOrd="1" destOrd="2" presId="urn:microsoft.com/office/officeart/2005/8/layout/cycle8"/>
    <dgm:cxn modelId="{D977FBBF-25ED-F449-B3BA-9A812D6B69A2}" srcId="{1C760DDD-377B-444D-B842-376AFE784CEC}" destId="{3F32C7DB-C284-7F4E-87D2-84843F635F10}" srcOrd="1" destOrd="0" parTransId="{6291B61F-F03C-7F40-9547-8655B209BCA4}" sibTransId="{4C3609B9-49FF-6E47-B5FD-2C13C68B4430}"/>
    <dgm:cxn modelId="{5A11D975-8C37-EA47-B3B7-A63003EAF116}" type="presOf" srcId="{CB518E67-A361-2847-9388-4C5CF7EB74BC}" destId="{FA205840-93A2-2C42-8717-2C8760C5A073}" srcOrd="0" destOrd="2" presId="urn:microsoft.com/office/officeart/2005/8/layout/cycle8"/>
    <dgm:cxn modelId="{5F5313BA-03C3-6740-913B-ED281399E8FB}" type="presOf" srcId="{75400101-AC45-7C40-968E-591563E63562}" destId="{FA205840-93A2-2C42-8717-2C8760C5A073}" srcOrd="0" destOrd="1" presId="urn:microsoft.com/office/officeart/2005/8/layout/cycle8"/>
    <dgm:cxn modelId="{4E2D1220-8432-BB4B-90C9-0655FE559396}" type="presOf" srcId="{EBF5E1AD-C288-C841-A85F-50BF7C524BA1}" destId="{C2EE9415-E61B-B74D-BA71-EDB623ABDF7B}" srcOrd="1" destOrd="1" presId="urn:microsoft.com/office/officeart/2005/8/layout/cycle8"/>
    <dgm:cxn modelId="{9A44501C-9BD2-A841-A00B-5299661FC4D5}" type="presOf" srcId="{C372D792-A32D-594E-8DEC-09DDA2DE6BDC}" destId="{D7FAB71A-EF00-AE45-BAFD-269FA8A12556}" srcOrd="1" destOrd="1" presId="urn:microsoft.com/office/officeart/2005/8/layout/cycle8"/>
    <dgm:cxn modelId="{5EF08685-2080-AD42-82D0-1F9BF304D41D}" srcId="{C70C350C-BBEA-3F48-A5E2-0EE8C2793C7C}" destId="{FDA495F6-9CE8-144F-B978-EC5AABFE5D87}" srcOrd="1" destOrd="0" parTransId="{0A9ACB2E-01B1-0742-953A-E9A1D29C59B5}" sibTransId="{EC726754-95B8-E248-BD0B-7856312D2BFA}"/>
    <dgm:cxn modelId="{0992D520-E55B-434B-906E-A8A8AC151731}" srcId="{C2148DB5-9A2E-944B-9972-7BE51F8E2022}" destId="{E1B1B4DB-D8A1-7C4E-B684-52864017778B}" srcOrd="1" destOrd="0" parTransId="{F1433351-B2AD-164A-AECF-1FF5CCFCBE17}" sibTransId="{D4E366B7-2651-0C4C-87BE-8E4C9002D84C}"/>
    <dgm:cxn modelId="{BC8C27EE-0009-5846-91F0-6454F53EB091}" type="presOf" srcId="{1C760DDD-377B-444D-B842-376AFE784CEC}" destId="{D7FAB71A-EF00-AE45-BAFD-269FA8A12556}" srcOrd="1" destOrd="0" presId="urn:microsoft.com/office/officeart/2005/8/layout/cycle8"/>
    <dgm:cxn modelId="{56EBE9A3-0CD2-D040-9C6A-DE8F2C941A25}" srcId="{E1B1B4DB-D8A1-7C4E-B684-52864017778B}" destId="{CB518E67-A361-2847-9388-4C5CF7EB74BC}" srcOrd="1" destOrd="0" parTransId="{57D07D9B-4EFE-CC4F-AB76-3E05EE78048D}" sibTransId="{B0DD660C-2E81-5D48-8C1E-4B0F720DF94D}"/>
    <dgm:cxn modelId="{4334C84E-C5B6-4F4E-8BA5-8A3DBAD87725}" type="presOf" srcId="{FDA495F6-9CE8-144F-B978-EC5AABFE5D87}" destId="{4CA929F4-D9B1-EE44-AB05-7D2C940B1690}" srcOrd="0" destOrd="2" presId="urn:microsoft.com/office/officeart/2005/8/layout/cycle8"/>
    <dgm:cxn modelId="{472C7C22-75F5-C74D-9B40-A1D69974F5F2}" srcId="{C2148DB5-9A2E-944B-9972-7BE51F8E2022}" destId="{1C760DDD-377B-444D-B842-376AFE784CEC}" srcOrd="2" destOrd="0" parTransId="{E13FC2CB-BD3D-F344-A067-185746C824A5}" sibTransId="{C4176786-A0D4-1247-8201-DCDCBF875CCA}"/>
    <dgm:cxn modelId="{83AFA3F0-6BE0-EC4F-B7FF-31DA95F012EE}" srcId="{1C760DDD-377B-444D-B842-376AFE784CEC}" destId="{C372D792-A32D-594E-8DEC-09DDA2DE6BDC}" srcOrd="0" destOrd="0" parTransId="{4EEED446-EA56-0048-8989-3AFE5FD6F0DD}" sibTransId="{D0C05CDA-AF69-3943-88F9-57CFD4E7FAD0}"/>
    <dgm:cxn modelId="{DC55D2CB-21A7-DD45-8CA9-B58685A76E56}" type="presOf" srcId="{C70C350C-BBEA-3F48-A5E2-0EE8C2793C7C}" destId="{4CA929F4-D9B1-EE44-AB05-7D2C940B1690}" srcOrd="0" destOrd="0" presId="urn:microsoft.com/office/officeart/2005/8/layout/cycle8"/>
    <dgm:cxn modelId="{DAE5CF24-6013-564B-8FD6-A023BEBE8EC0}" type="presOf" srcId="{1C760DDD-377B-444D-B842-376AFE784CEC}" destId="{794D0F70-B851-E349-A512-A90DD632F360}" srcOrd="0" destOrd="0" presId="urn:microsoft.com/office/officeart/2005/8/layout/cycle8"/>
    <dgm:cxn modelId="{8B42A031-348E-8245-84D0-0E5CA16B59EB}" type="presOf" srcId="{E1B1B4DB-D8A1-7C4E-B684-52864017778B}" destId="{C48E81B6-45BA-2F4E-B5C1-3F659FA39CA6}" srcOrd="1" destOrd="0" presId="urn:microsoft.com/office/officeart/2005/8/layout/cycle8"/>
    <dgm:cxn modelId="{6D1DAFEC-5FD6-E942-A72F-CFB2F24EE23B}" type="presParOf" srcId="{675E52D9-7C4F-214D-8B0A-3BDD254E7E42}" destId="{4CA929F4-D9B1-EE44-AB05-7D2C940B1690}" srcOrd="0" destOrd="0" presId="urn:microsoft.com/office/officeart/2005/8/layout/cycle8"/>
    <dgm:cxn modelId="{4B7253D6-7043-4B44-B97E-66E6B2B5C04A}" type="presParOf" srcId="{675E52D9-7C4F-214D-8B0A-3BDD254E7E42}" destId="{36A02E51-78C3-9849-BEAF-08E4C849265E}" srcOrd="1" destOrd="0" presId="urn:microsoft.com/office/officeart/2005/8/layout/cycle8"/>
    <dgm:cxn modelId="{A3047AA4-19B9-D644-8100-0EF773FABCE8}" type="presParOf" srcId="{675E52D9-7C4F-214D-8B0A-3BDD254E7E42}" destId="{BF39B24C-BEEF-CE41-AF47-0551D8D882BD}" srcOrd="2" destOrd="0" presId="urn:microsoft.com/office/officeart/2005/8/layout/cycle8"/>
    <dgm:cxn modelId="{375B2F69-AFA6-1749-9066-EB077248B0B2}" type="presParOf" srcId="{675E52D9-7C4F-214D-8B0A-3BDD254E7E42}" destId="{C2EE9415-E61B-B74D-BA71-EDB623ABDF7B}" srcOrd="3" destOrd="0" presId="urn:microsoft.com/office/officeart/2005/8/layout/cycle8"/>
    <dgm:cxn modelId="{159F9D5C-B202-C040-B8B3-91F7AB36AF01}" type="presParOf" srcId="{675E52D9-7C4F-214D-8B0A-3BDD254E7E42}" destId="{FA205840-93A2-2C42-8717-2C8760C5A073}" srcOrd="4" destOrd="0" presId="urn:microsoft.com/office/officeart/2005/8/layout/cycle8"/>
    <dgm:cxn modelId="{039D9FBD-27E9-5B41-8915-1AD87C9BA061}" type="presParOf" srcId="{675E52D9-7C4F-214D-8B0A-3BDD254E7E42}" destId="{95944AB8-4E50-5C42-B4B1-114B6B20E68E}" srcOrd="5" destOrd="0" presId="urn:microsoft.com/office/officeart/2005/8/layout/cycle8"/>
    <dgm:cxn modelId="{6EB9BD5D-E3AA-934B-BACB-8113FAC70739}" type="presParOf" srcId="{675E52D9-7C4F-214D-8B0A-3BDD254E7E42}" destId="{B3EF443E-2F48-EF48-8FB8-E7760471C858}" srcOrd="6" destOrd="0" presId="urn:microsoft.com/office/officeart/2005/8/layout/cycle8"/>
    <dgm:cxn modelId="{80637326-2B62-5243-9095-6C83FB20E09E}" type="presParOf" srcId="{675E52D9-7C4F-214D-8B0A-3BDD254E7E42}" destId="{C48E81B6-45BA-2F4E-B5C1-3F659FA39CA6}" srcOrd="7" destOrd="0" presId="urn:microsoft.com/office/officeart/2005/8/layout/cycle8"/>
    <dgm:cxn modelId="{E104FC76-2600-8F4E-9468-77CF146E123D}" type="presParOf" srcId="{675E52D9-7C4F-214D-8B0A-3BDD254E7E42}" destId="{794D0F70-B851-E349-A512-A90DD632F360}" srcOrd="8" destOrd="0" presId="urn:microsoft.com/office/officeart/2005/8/layout/cycle8"/>
    <dgm:cxn modelId="{9880C404-69AF-804C-858F-DE6AB9D19818}" type="presParOf" srcId="{675E52D9-7C4F-214D-8B0A-3BDD254E7E42}" destId="{09464E43-B15E-5744-855B-8759458585C9}" srcOrd="9" destOrd="0" presId="urn:microsoft.com/office/officeart/2005/8/layout/cycle8"/>
    <dgm:cxn modelId="{3B6175F5-FB07-1643-AAB5-5801B8F8DA61}" type="presParOf" srcId="{675E52D9-7C4F-214D-8B0A-3BDD254E7E42}" destId="{D99C3FE6-2F20-C447-8A80-96EBC9A88445}" srcOrd="10" destOrd="0" presId="urn:microsoft.com/office/officeart/2005/8/layout/cycle8"/>
    <dgm:cxn modelId="{75B12A53-3CE5-A243-B212-816BF37B3607}" type="presParOf" srcId="{675E52D9-7C4F-214D-8B0A-3BDD254E7E42}" destId="{D7FAB71A-EF00-AE45-BAFD-269FA8A12556}" srcOrd="11" destOrd="0" presId="urn:microsoft.com/office/officeart/2005/8/layout/cycle8"/>
    <dgm:cxn modelId="{A51F1961-AB16-1347-AAB1-A96A76B87035}" type="presParOf" srcId="{675E52D9-7C4F-214D-8B0A-3BDD254E7E42}" destId="{54672BF0-DA69-634B-8621-E97EAF8625A2}" srcOrd="12" destOrd="0" presId="urn:microsoft.com/office/officeart/2005/8/layout/cycle8"/>
    <dgm:cxn modelId="{D9660058-BAA6-4343-8F68-51D95D7C8364}" type="presParOf" srcId="{675E52D9-7C4F-214D-8B0A-3BDD254E7E42}" destId="{E33594DD-2FD5-5744-A493-618AB418AE27}" srcOrd="13" destOrd="0" presId="urn:microsoft.com/office/officeart/2005/8/layout/cycle8"/>
    <dgm:cxn modelId="{4027C019-19F6-5947-9263-4550BBB39E0E}" type="presParOf" srcId="{675E52D9-7C4F-214D-8B0A-3BDD254E7E42}" destId="{86C51EA6-E133-B44B-9B9F-E814DA7F063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FE4D7-41D8-764B-BBE7-4BEB90FDC8F1}">
      <dsp:nvSpPr>
        <dsp:cNvPr id="0" name=""/>
        <dsp:cNvSpPr/>
      </dsp:nvSpPr>
      <dsp:spPr>
        <a:xfrm>
          <a:off x="770" y="1614982"/>
          <a:ext cx="1582319" cy="129599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rgbClr val="000000"/>
              </a:solidFill>
            </a:rPr>
            <a:t>HTTP</a:t>
          </a:r>
          <a:endParaRPr lang="zh-CN" altLang="en-US" sz="2300" kern="1200" dirty="0">
            <a:solidFill>
              <a:srgbClr val="000000"/>
            </a:solidFill>
          </a:endParaRPr>
        </a:p>
      </dsp:txBody>
      <dsp:txXfrm>
        <a:off x="38728" y="1652940"/>
        <a:ext cx="1506403" cy="1220082"/>
      </dsp:txXfrm>
    </dsp:sp>
    <dsp:sp modelId="{12274196-CFC1-7344-9B62-191C3602709F}">
      <dsp:nvSpPr>
        <dsp:cNvPr id="0" name=""/>
        <dsp:cNvSpPr/>
      </dsp:nvSpPr>
      <dsp:spPr>
        <a:xfrm rot="18709339">
          <a:off x="1424968" y="1893580"/>
          <a:ext cx="94916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949169" y="15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875824" y="1885584"/>
        <a:ext cx="47458" cy="47458"/>
      </dsp:txXfrm>
    </dsp:sp>
    <dsp:sp modelId="{7B4B8CBB-29EE-6F48-8546-17B85FD38144}">
      <dsp:nvSpPr>
        <dsp:cNvPr id="0" name=""/>
        <dsp:cNvSpPr/>
      </dsp:nvSpPr>
      <dsp:spPr>
        <a:xfrm>
          <a:off x="2216017" y="907646"/>
          <a:ext cx="1582319" cy="129599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rgbClr val="000000"/>
              </a:solidFill>
            </a:rPr>
            <a:t>Web &amp;&amp; Mobile API</a:t>
          </a:r>
          <a:endParaRPr lang="zh-CN" altLang="en-US" sz="2300" kern="1200" dirty="0">
            <a:solidFill>
              <a:srgbClr val="000000"/>
            </a:solidFill>
          </a:endParaRPr>
        </a:p>
      </dsp:txBody>
      <dsp:txXfrm>
        <a:off x="2253975" y="945604"/>
        <a:ext cx="1506403" cy="1220082"/>
      </dsp:txXfrm>
    </dsp:sp>
    <dsp:sp modelId="{43CF0C37-38B2-3C44-A866-434028FC55A2}">
      <dsp:nvSpPr>
        <dsp:cNvPr id="0" name=""/>
        <dsp:cNvSpPr/>
      </dsp:nvSpPr>
      <dsp:spPr>
        <a:xfrm>
          <a:off x="3798336" y="1539912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rgbClr val="000000"/>
            </a:solidFill>
          </a:endParaRPr>
        </a:p>
      </dsp:txBody>
      <dsp:txXfrm>
        <a:off x="4098976" y="1539822"/>
        <a:ext cx="31646" cy="31646"/>
      </dsp:txXfrm>
    </dsp:sp>
    <dsp:sp modelId="{ABDFEF1B-2FDE-0C46-B208-6F0C8B185570}">
      <dsp:nvSpPr>
        <dsp:cNvPr id="0" name=""/>
        <dsp:cNvSpPr/>
      </dsp:nvSpPr>
      <dsp:spPr>
        <a:xfrm>
          <a:off x="4431263" y="907646"/>
          <a:ext cx="1582319" cy="129599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err="1" smtClean="0">
              <a:solidFill>
                <a:srgbClr val="000000"/>
              </a:solidFill>
            </a:rPr>
            <a:t>DBoss</a:t>
          </a:r>
          <a:r>
            <a:rPr lang="en-US" altLang="zh-CN" sz="2300" kern="1200" dirty="0" smtClean="0">
              <a:solidFill>
                <a:srgbClr val="000000"/>
              </a:solidFill>
            </a:rPr>
            <a:t> </a:t>
          </a:r>
          <a:r>
            <a:rPr lang="en-US" altLang="zh-CN" sz="2300" kern="1200" dirty="0" smtClean="0">
              <a:solidFill>
                <a:srgbClr val="000000"/>
              </a:solidFill>
            </a:rPr>
            <a:t>Service</a:t>
          </a:r>
        </a:p>
      </dsp:txBody>
      <dsp:txXfrm>
        <a:off x="4469221" y="945604"/>
        <a:ext cx="1506403" cy="1220082"/>
      </dsp:txXfrm>
    </dsp:sp>
    <dsp:sp modelId="{C924D47C-7EC0-1447-883C-849DC933450C}">
      <dsp:nvSpPr>
        <dsp:cNvPr id="0" name=""/>
        <dsp:cNvSpPr/>
      </dsp:nvSpPr>
      <dsp:spPr>
        <a:xfrm>
          <a:off x="6013582" y="1539912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rgbClr val="000000"/>
            </a:solidFill>
          </a:endParaRPr>
        </a:p>
      </dsp:txBody>
      <dsp:txXfrm>
        <a:off x="6314223" y="1539822"/>
        <a:ext cx="31646" cy="31646"/>
      </dsp:txXfrm>
    </dsp:sp>
    <dsp:sp modelId="{0AC8249E-49D9-4643-8D36-5CE5D88691DF}">
      <dsp:nvSpPr>
        <dsp:cNvPr id="0" name=""/>
        <dsp:cNvSpPr/>
      </dsp:nvSpPr>
      <dsp:spPr>
        <a:xfrm>
          <a:off x="6646510" y="907646"/>
          <a:ext cx="1582319" cy="129599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rgbClr val="000000"/>
              </a:solidFill>
            </a:rPr>
            <a:t>Data</a:t>
          </a:r>
          <a:endParaRPr lang="zh-CN" altLang="en-US" sz="2300" kern="1200" dirty="0">
            <a:solidFill>
              <a:srgbClr val="000000"/>
            </a:solidFill>
          </a:endParaRPr>
        </a:p>
      </dsp:txBody>
      <dsp:txXfrm>
        <a:off x="6684468" y="945604"/>
        <a:ext cx="1506403" cy="1220082"/>
      </dsp:txXfrm>
    </dsp:sp>
    <dsp:sp modelId="{0747CB28-A809-3E4F-975A-21960CF2CE01}">
      <dsp:nvSpPr>
        <dsp:cNvPr id="0" name=""/>
        <dsp:cNvSpPr/>
      </dsp:nvSpPr>
      <dsp:spPr>
        <a:xfrm rot="2890661">
          <a:off x="1424968" y="2600917"/>
          <a:ext cx="949169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949169" y="1573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875824" y="2592920"/>
        <a:ext cx="47458" cy="47458"/>
      </dsp:txXfrm>
    </dsp:sp>
    <dsp:sp modelId="{8C0C614D-897C-FF4E-962F-A913EEFFCDAF}">
      <dsp:nvSpPr>
        <dsp:cNvPr id="0" name=""/>
        <dsp:cNvSpPr/>
      </dsp:nvSpPr>
      <dsp:spPr>
        <a:xfrm>
          <a:off x="2216017" y="2322318"/>
          <a:ext cx="1582319" cy="129599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rgbClr val="000000"/>
              </a:solidFill>
            </a:rPr>
            <a:t>Thumbnail</a:t>
          </a:r>
          <a:endParaRPr lang="zh-CN" altLang="en-US" sz="2300" kern="1200" dirty="0">
            <a:solidFill>
              <a:srgbClr val="000000"/>
            </a:solidFill>
          </a:endParaRPr>
        </a:p>
      </dsp:txBody>
      <dsp:txXfrm>
        <a:off x="2253975" y="2360276"/>
        <a:ext cx="1506403" cy="1220082"/>
      </dsp:txXfrm>
    </dsp:sp>
    <dsp:sp modelId="{C2DAE289-B031-5147-9800-48D1E158E354}">
      <dsp:nvSpPr>
        <dsp:cNvPr id="0" name=""/>
        <dsp:cNvSpPr/>
      </dsp:nvSpPr>
      <dsp:spPr>
        <a:xfrm>
          <a:off x="3798336" y="2954585"/>
          <a:ext cx="632927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632927" y="1573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rgbClr val="000000"/>
            </a:solidFill>
          </a:endParaRPr>
        </a:p>
      </dsp:txBody>
      <dsp:txXfrm>
        <a:off x="4098976" y="2954494"/>
        <a:ext cx="31646" cy="31646"/>
      </dsp:txXfrm>
    </dsp:sp>
    <dsp:sp modelId="{BD4B23A3-9D18-6146-BF90-7DBD83405A67}">
      <dsp:nvSpPr>
        <dsp:cNvPr id="0" name=""/>
        <dsp:cNvSpPr/>
      </dsp:nvSpPr>
      <dsp:spPr>
        <a:xfrm>
          <a:off x="4431263" y="2322318"/>
          <a:ext cx="1582319" cy="129599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solidFill>
                <a:srgbClr val="000000"/>
              </a:solidFill>
            </a:rPr>
            <a:t>Data</a:t>
          </a:r>
          <a:endParaRPr lang="zh-CN" altLang="en-US" sz="2300" kern="1200" dirty="0">
            <a:solidFill>
              <a:srgbClr val="000000"/>
            </a:solidFill>
          </a:endParaRPr>
        </a:p>
      </dsp:txBody>
      <dsp:txXfrm>
        <a:off x="4469221" y="2360276"/>
        <a:ext cx="1506403" cy="1220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D11F0-765B-2D4B-9368-6297E4E2AA8E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351265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kern="1200" dirty="0" err="1" smtClean="0"/>
            <a:t>DBoss</a:t>
          </a:r>
          <a:r>
            <a:rPr lang="en-US" altLang="zh-CN" sz="4400" kern="1200" dirty="0" smtClean="0"/>
            <a:t> Server Container</a:t>
          </a:r>
          <a:endParaRPr lang="zh-CN" altLang="en-US" sz="4400" kern="1200" dirty="0"/>
        </a:p>
      </dsp:txBody>
      <dsp:txXfrm>
        <a:off x="112677" y="112677"/>
        <a:ext cx="8004246" cy="4300609"/>
      </dsp:txXfrm>
    </dsp:sp>
    <dsp:sp modelId="{A2940373-158C-4B45-BD37-4C470FC08B62}">
      <dsp:nvSpPr>
        <dsp:cNvPr id="0" name=""/>
        <dsp:cNvSpPr/>
      </dsp:nvSpPr>
      <dsp:spPr>
        <a:xfrm>
          <a:off x="205740" y="1131490"/>
          <a:ext cx="1234440" cy="31681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err="1" smtClean="0"/>
            <a:t>DBoss</a:t>
          </a:r>
          <a:r>
            <a:rPr lang="en-US" altLang="zh-CN" sz="1900" kern="1200" dirty="0" smtClean="0"/>
            <a:t> Protocol</a:t>
          </a:r>
          <a:endParaRPr lang="zh-CN" altLang="en-US" sz="1900" kern="1200" dirty="0"/>
        </a:p>
      </dsp:txBody>
      <dsp:txXfrm>
        <a:off x="243703" y="1169453"/>
        <a:ext cx="1158514" cy="3092248"/>
      </dsp:txXfrm>
    </dsp:sp>
    <dsp:sp modelId="{A49BAB2F-5741-434A-A3E4-248B76217066}">
      <dsp:nvSpPr>
        <dsp:cNvPr id="0" name=""/>
        <dsp:cNvSpPr/>
      </dsp:nvSpPr>
      <dsp:spPr>
        <a:xfrm>
          <a:off x="1645920" y="1131490"/>
          <a:ext cx="6377940" cy="3168174"/>
        </a:xfrm>
        <a:prstGeom prst="roundRect">
          <a:avLst>
            <a:gd name="adj" fmla="val 105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2011791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kern="1200" dirty="0" smtClean="0"/>
            <a:t>Service Discovery</a:t>
          </a:r>
          <a:endParaRPr lang="zh-CN" altLang="en-US" sz="4400" kern="1200" dirty="0"/>
        </a:p>
      </dsp:txBody>
      <dsp:txXfrm>
        <a:off x="1743352" y="1228922"/>
        <a:ext cx="6183076" cy="2973310"/>
      </dsp:txXfrm>
    </dsp:sp>
    <dsp:sp modelId="{94EC97A6-7A00-A14D-BBA4-2AD4A0C1ADE8}">
      <dsp:nvSpPr>
        <dsp:cNvPr id="0" name=""/>
        <dsp:cNvSpPr/>
      </dsp:nvSpPr>
      <dsp:spPr>
        <a:xfrm>
          <a:off x="1805368" y="2557169"/>
          <a:ext cx="992582" cy="14256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Blog</a:t>
          </a:r>
          <a:endParaRPr lang="zh-CN" altLang="en-US" sz="1600" kern="1200" dirty="0"/>
        </a:p>
      </dsp:txBody>
      <dsp:txXfrm>
        <a:off x="1835893" y="2587694"/>
        <a:ext cx="931532" cy="1364628"/>
      </dsp:txXfrm>
    </dsp:sp>
    <dsp:sp modelId="{90E54EAE-E3AA-274F-BC2E-04C1B0C9EEF7}">
      <dsp:nvSpPr>
        <dsp:cNvPr id="0" name=""/>
        <dsp:cNvSpPr/>
      </dsp:nvSpPr>
      <dsp:spPr>
        <a:xfrm>
          <a:off x="2818173" y="2557169"/>
          <a:ext cx="992582" cy="14256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User</a:t>
          </a:r>
          <a:endParaRPr lang="zh-CN" altLang="en-US" sz="1600" kern="1200" dirty="0"/>
        </a:p>
      </dsp:txBody>
      <dsp:txXfrm>
        <a:off x="2848698" y="2587694"/>
        <a:ext cx="931532" cy="1364628"/>
      </dsp:txXfrm>
    </dsp:sp>
    <dsp:sp modelId="{22A12075-4D78-4645-B697-CEA6DC4142B3}">
      <dsp:nvSpPr>
        <dsp:cNvPr id="0" name=""/>
        <dsp:cNvSpPr/>
      </dsp:nvSpPr>
      <dsp:spPr>
        <a:xfrm>
          <a:off x="3830978" y="2557169"/>
          <a:ext cx="992582" cy="14256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RC</a:t>
          </a:r>
          <a:endParaRPr lang="zh-CN" altLang="en-US" sz="1600" kern="1200" dirty="0"/>
        </a:p>
      </dsp:txBody>
      <dsp:txXfrm>
        <a:off x="3861503" y="2587694"/>
        <a:ext cx="931532" cy="1364628"/>
      </dsp:txXfrm>
    </dsp:sp>
    <dsp:sp modelId="{8C9422FD-4540-374B-A1B4-F78F5DE4AE28}">
      <dsp:nvSpPr>
        <dsp:cNvPr id="0" name=""/>
        <dsp:cNvSpPr/>
      </dsp:nvSpPr>
      <dsp:spPr>
        <a:xfrm>
          <a:off x="4843783" y="2557169"/>
          <a:ext cx="992582" cy="14256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err="1" smtClean="0"/>
            <a:t>MiniFW</a:t>
          </a:r>
          <a:endParaRPr lang="zh-CN" altLang="en-US" sz="1700" kern="1200" dirty="0"/>
        </a:p>
      </dsp:txBody>
      <dsp:txXfrm>
        <a:off x="4874308" y="2587694"/>
        <a:ext cx="931532" cy="1364628"/>
      </dsp:txXfrm>
    </dsp:sp>
    <dsp:sp modelId="{5A33A964-DF13-7347-A33C-D6B3ACADD543}">
      <dsp:nvSpPr>
        <dsp:cNvPr id="0" name=""/>
        <dsp:cNvSpPr/>
      </dsp:nvSpPr>
      <dsp:spPr>
        <a:xfrm>
          <a:off x="5856588" y="2557169"/>
          <a:ext cx="992582" cy="14256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Search</a:t>
          </a:r>
          <a:endParaRPr lang="zh-CN" altLang="en-US" sz="1800" kern="1200" dirty="0"/>
        </a:p>
      </dsp:txBody>
      <dsp:txXfrm>
        <a:off x="5887113" y="2587694"/>
        <a:ext cx="931532" cy="1364628"/>
      </dsp:txXfrm>
    </dsp:sp>
    <dsp:sp modelId="{FF889589-DB03-E843-A415-C32CB4920F96}">
      <dsp:nvSpPr>
        <dsp:cNvPr id="0" name=""/>
        <dsp:cNvSpPr/>
      </dsp:nvSpPr>
      <dsp:spPr>
        <a:xfrm>
          <a:off x="6869392" y="2557169"/>
          <a:ext cx="992582" cy="142567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......</a:t>
          </a:r>
          <a:endParaRPr lang="zh-CN" altLang="en-US" sz="1900" kern="1200" dirty="0"/>
        </a:p>
      </dsp:txBody>
      <dsp:txXfrm>
        <a:off x="6899917" y="2587694"/>
        <a:ext cx="931532" cy="1364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3C5F5-4567-5842-A7C3-F7741B68582A}">
      <dsp:nvSpPr>
        <dsp:cNvPr id="0" name=""/>
        <dsp:cNvSpPr/>
      </dsp:nvSpPr>
      <dsp:spPr>
        <a:xfrm>
          <a:off x="3348095" y="3266265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E6033-F9DF-1B4F-9FCF-42FCA6060E75}">
      <dsp:nvSpPr>
        <dsp:cNvPr id="0" name=""/>
        <dsp:cNvSpPr/>
      </dsp:nvSpPr>
      <dsp:spPr>
        <a:xfrm>
          <a:off x="3189621" y="3338527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101A8-E59A-704B-850A-CA97655F3C8C}">
      <dsp:nvSpPr>
        <dsp:cNvPr id="0" name=""/>
        <dsp:cNvSpPr/>
      </dsp:nvSpPr>
      <dsp:spPr>
        <a:xfrm>
          <a:off x="3026460" y="3398016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696E2-7691-834F-990F-54195323DB73}">
      <dsp:nvSpPr>
        <dsp:cNvPr id="0" name=""/>
        <dsp:cNvSpPr/>
      </dsp:nvSpPr>
      <dsp:spPr>
        <a:xfrm>
          <a:off x="2858614" y="3444398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D709AC-2372-7647-86E6-78865A665DDE}">
      <dsp:nvSpPr>
        <dsp:cNvPr id="0" name=""/>
        <dsp:cNvSpPr/>
      </dsp:nvSpPr>
      <dsp:spPr>
        <a:xfrm>
          <a:off x="4088920" y="2662631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22CEE3-8D57-2D49-98DE-BB2445E6C577}">
      <dsp:nvSpPr>
        <dsp:cNvPr id="0" name=""/>
        <dsp:cNvSpPr/>
      </dsp:nvSpPr>
      <dsp:spPr>
        <a:xfrm>
          <a:off x="4511518" y="1777009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65975-2D9D-7240-8315-29BE253C9E96}">
      <dsp:nvSpPr>
        <dsp:cNvPr id="0" name=""/>
        <dsp:cNvSpPr/>
      </dsp:nvSpPr>
      <dsp:spPr>
        <a:xfrm>
          <a:off x="4397348" y="671914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D8439-988E-7C4F-AD3F-650F2808807C}">
      <dsp:nvSpPr>
        <dsp:cNvPr id="0" name=""/>
        <dsp:cNvSpPr/>
      </dsp:nvSpPr>
      <dsp:spPr>
        <a:xfrm>
          <a:off x="4498737" y="599988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5683E-D5FA-E24F-AD99-6FAAAD74B4D7}">
      <dsp:nvSpPr>
        <dsp:cNvPr id="0" name=""/>
        <dsp:cNvSpPr/>
      </dsp:nvSpPr>
      <dsp:spPr>
        <a:xfrm>
          <a:off x="4600127" y="528063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D05A9A-229A-FA44-8475-40B603B165E3}">
      <dsp:nvSpPr>
        <dsp:cNvPr id="0" name=""/>
        <dsp:cNvSpPr/>
      </dsp:nvSpPr>
      <dsp:spPr>
        <a:xfrm>
          <a:off x="4701516" y="599988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75951-2E1B-284C-8F5F-495D67902F28}">
      <dsp:nvSpPr>
        <dsp:cNvPr id="0" name=""/>
        <dsp:cNvSpPr/>
      </dsp:nvSpPr>
      <dsp:spPr>
        <a:xfrm>
          <a:off x="4803332" y="671914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0D9FC-D4B3-9347-BEF5-4C4AE8B51DE0}">
      <dsp:nvSpPr>
        <dsp:cNvPr id="0" name=""/>
        <dsp:cNvSpPr/>
      </dsp:nvSpPr>
      <dsp:spPr>
        <a:xfrm>
          <a:off x="4600127" y="679980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B548E1-E7E7-524B-92F3-9EE2C589C83C}">
      <dsp:nvSpPr>
        <dsp:cNvPr id="0" name=""/>
        <dsp:cNvSpPr/>
      </dsp:nvSpPr>
      <dsp:spPr>
        <a:xfrm>
          <a:off x="4600127" y="831897"/>
          <a:ext cx="71143" cy="711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5B7CAB-BF3B-5749-8CF6-1B82189E70F4}">
      <dsp:nvSpPr>
        <dsp:cNvPr id="0" name=""/>
        <dsp:cNvSpPr/>
      </dsp:nvSpPr>
      <dsp:spPr>
        <a:xfrm>
          <a:off x="2452843" y="3587185"/>
          <a:ext cx="1531491" cy="410713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6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Database</a:t>
          </a:r>
          <a:endParaRPr lang="zh-CN" altLang="en-US" sz="1200" kern="1200" dirty="0"/>
        </a:p>
      </dsp:txBody>
      <dsp:txXfrm>
        <a:off x="2472892" y="3607234"/>
        <a:ext cx="1491393" cy="370615"/>
      </dsp:txXfrm>
    </dsp:sp>
    <dsp:sp modelId="{35CB6908-CD06-0745-8F0D-BAE3AB55C5C5}">
      <dsp:nvSpPr>
        <dsp:cNvPr id="0" name=""/>
        <dsp:cNvSpPr/>
      </dsp:nvSpPr>
      <dsp:spPr>
        <a:xfrm>
          <a:off x="2028328" y="3184370"/>
          <a:ext cx="710152" cy="7101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C6A38-94DA-D149-8220-490307B31A16}">
      <dsp:nvSpPr>
        <dsp:cNvPr id="0" name=""/>
        <dsp:cNvSpPr/>
      </dsp:nvSpPr>
      <dsp:spPr>
        <a:xfrm>
          <a:off x="3827565" y="3091439"/>
          <a:ext cx="1531491" cy="410713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6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Cache / Mongo / </a:t>
          </a:r>
          <a:r>
            <a:rPr lang="en-US" altLang="zh-CN" sz="1200" kern="1200" dirty="0" err="1" smtClean="0"/>
            <a:t>Redis</a:t>
          </a:r>
          <a:endParaRPr lang="zh-CN" altLang="en-US" sz="1200" kern="1200" dirty="0"/>
        </a:p>
      </dsp:txBody>
      <dsp:txXfrm>
        <a:off x="3847614" y="3111488"/>
        <a:ext cx="1491393" cy="370615"/>
      </dsp:txXfrm>
    </dsp:sp>
    <dsp:sp modelId="{A8163ECF-67CD-B148-BA5A-CD8C89A84FDF}">
      <dsp:nvSpPr>
        <dsp:cNvPr id="0" name=""/>
        <dsp:cNvSpPr/>
      </dsp:nvSpPr>
      <dsp:spPr>
        <a:xfrm>
          <a:off x="3403050" y="2688623"/>
          <a:ext cx="710152" cy="7101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429137-04A9-3E49-9F40-E0AE50B72072}">
      <dsp:nvSpPr>
        <dsp:cNvPr id="0" name=""/>
        <dsp:cNvSpPr/>
      </dsp:nvSpPr>
      <dsp:spPr>
        <a:xfrm>
          <a:off x="4412897" y="2309671"/>
          <a:ext cx="1531491" cy="410713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6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User Service</a:t>
          </a:r>
          <a:endParaRPr lang="zh-CN" altLang="en-US" sz="1200" kern="1200" dirty="0"/>
        </a:p>
      </dsp:txBody>
      <dsp:txXfrm>
        <a:off x="4432946" y="2329720"/>
        <a:ext cx="1491393" cy="370615"/>
      </dsp:txXfrm>
    </dsp:sp>
    <dsp:sp modelId="{7FA28689-907B-4D41-86DF-8614566DE410}">
      <dsp:nvSpPr>
        <dsp:cNvPr id="0" name=""/>
        <dsp:cNvSpPr/>
      </dsp:nvSpPr>
      <dsp:spPr>
        <a:xfrm>
          <a:off x="3988382" y="1906856"/>
          <a:ext cx="710152" cy="7101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77F5F7-EDB3-FD4D-BF93-16213089E99C}">
      <dsp:nvSpPr>
        <dsp:cNvPr id="0" name=""/>
        <dsp:cNvSpPr/>
      </dsp:nvSpPr>
      <dsp:spPr>
        <a:xfrm>
          <a:off x="4669779" y="1378340"/>
          <a:ext cx="1531491" cy="410713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6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err="1" smtClean="0"/>
            <a:t>DBoss</a:t>
          </a:r>
          <a:r>
            <a:rPr lang="en-US" altLang="zh-CN" sz="1200" kern="1200" dirty="0" smtClean="0"/>
            <a:t> Client Python / Java</a:t>
          </a:r>
          <a:endParaRPr lang="zh-CN" altLang="en-US" sz="1200" kern="1200" dirty="0"/>
        </a:p>
      </dsp:txBody>
      <dsp:txXfrm>
        <a:off x="4689828" y="1398389"/>
        <a:ext cx="1491393" cy="370615"/>
      </dsp:txXfrm>
    </dsp:sp>
    <dsp:sp modelId="{036BB251-78A8-7640-98AF-E46CB16F184E}">
      <dsp:nvSpPr>
        <dsp:cNvPr id="0" name=""/>
        <dsp:cNvSpPr/>
      </dsp:nvSpPr>
      <dsp:spPr>
        <a:xfrm>
          <a:off x="4245264" y="975524"/>
          <a:ext cx="710152" cy="7101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B30D2-CD3F-1A40-B748-C9E710FEAC41}">
      <dsp:nvSpPr>
        <dsp:cNvPr id="0" name=""/>
        <dsp:cNvSpPr/>
      </dsp:nvSpPr>
      <dsp:spPr>
        <a:xfrm>
          <a:off x="3897" y="958"/>
          <a:ext cx="8221804" cy="1412153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100" kern="1200" dirty="0" err="1" smtClean="0"/>
            <a:t>Japa@Jetty</a:t>
          </a:r>
          <a:endParaRPr lang="zh-CN" altLang="en-US" sz="6100" kern="1200" dirty="0"/>
        </a:p>
      </dsp:txBody>
      <dsp:txXfrm>
        <a:off x="45258" y="42319"/>
        <a:ext cx="8139082" cy="1329431"/>
      </dsp:txXfrm>
    </dsp:sp>
    <dsp:sp modelId="{F68047BF-9904-8442-92FB-E5A7CF934CCB}">
      <dsp:nvSpPr>
        <dsp:cNvPr id="0" name=""/>
        <dsp:cNvSpPr/>
      </dsp:nvSpPr>
      <dsp:spPr>
        <a:xfrm>
          <a:off x="3897" y="1556904"/>
          <a:ext cx="1952922" cy="141215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err="1" smtClean="0"/>
            <a:t>Jython</a:t>
          </a:r>
          <a:r>
            <a:rPr lang="en-US" altLang="zh-CN" sz="3500" kern="1200" dirty="0" smtClean="0"/>
            <a:t> Servlet</a:t>
          </a:r>
          <a:endParaRPr lang="zh-CN" altLang="en-US" sz="3500" kern="1200" dirty="0"/>
        </a:p>
      </dsp:txBody>
      <dsp:txXfrm>
        <a:off x="45258" y="1598265"/>
        <a:ext cx="1870200" cy="1329431"/>
      </dsp:txXfrm>
    </dsp:sp>
    <dsp:sp modelId="{4D22820F-1182-CC48-A91D-2A1460D418E5}">
      <dsp:nvSpPr>
        <dsp:cNvPr id="0" name=""/>
        <dsp:cNvSpPr/>
      </dsp:nvSpPr>
      <dsp:spPr>
        <a:xfrm>
          <a:off x="3897" y="3112851"/>
          <a:ext cx="1952922" cy="141215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err="1" smtClean="0">
              <a:solidFill>
                <a:srgbClr val="000000"/>
              </a:solidFill>
            </a:rPr>
            <a:t>Django</a:t>
          </a:r>
          <a:r>
            <a:rPr lang="en-US" altLang="zh-CN" sz="2700" kern="1200" dirty="0" smtClean="0">
              <a:solidFill>
                <a:srgbClr val="000000"/>
              </a:solidFill>
            </a:rPr>
            <a:t>-Like Modules</a:t>
          </a:r>
          <a:endParaRPr lang="zh-CN" altLang="en-US" sz="2700" kern="1200" dirty="0">
            <a:solidFill>
              <a:srgbClr val="000000"/>
            </a:solidFill>
          </a:endParaRPr>
        </a:p>
      </dsp:txBody>
      <dsp:txXfrm>
        <a:off x="45258" y="3154212"/>
        <a:ext cx="1870200" cy="1329431"/>
      </dsp:txXfrm>
    </dsp:sp>
    <dsp:sp modelId="{00F0BD6F-C6AB-5749-9241-148C80D976A2}">
      <dsp:nvSpPr>
        <dsp:cNvPr id="0" name=""/>
        <dsp:cNvSpPr/>
      </dsp:nvSpPr>
      <dsp:spPr>
        <a:xfrm>
          <a:off x="2120865" y="1556904"/>
          <a:ext cx="3987868" cy="141215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err="1" smtClean="0"/>
            <a:t>Freemarker</a:t>
          </a:r>
          <a:endParaRPr lang="zh-CN" altLang="en-US" sz="3500" kern="1200" dirty="0"/>
        </a:p>
      </dsp:txBody>
      <dsp:txXfrm>
        <a:off x="2162226" y="1598265"/>
        <a:ext cx="3905146" cy="1329431"/>
      </dsp:txXfrm>
    </dsp:sp>
    <dsp:sp modelId="{46C25CA9-B3FF-B34A-A011-D9AC377B837E}">
      <dsp:nvSpPr>
        <dsp:cNvPr id="0" name=""/>
        <dsp:cNvSpPr/>
      </dsp:nvSpPr>
      <dsp:spPr>
        <a:xfrm>
          <a:off x="2120865" y="3112851"/>
          <a:ext cx="1952922" cy="141215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>
              <a:solidFill>
                <a:srgbClr val="000000"/>
              </a:solidFill>
            </a:rPr>
            <a:t>Template</a:t>
          </a:r>
          <a:endParaRPr lang="zh-CN" altLang="en-US" sz="2700" kern="1200" dirty="0">
            <a:solidFill>
              <a:srgbClr val="000000"/>
            </a:solidFill>
          </a:endParaRPr>
        </a:p>
      </dsp:txBody>
      <dsp:txXfrm>
        <a:off x="2162226" y="3154212"/>
        <a:ext cx="1870200" cy="1329431"/>
      </dsp:txXfrm>
    </dsp:sp>
    <dsp:sp modelId="{8BCA98DE-3ABB-2B4E-9058-3E86967EEB14}">
      <dsp:nvSpPr>
        <dsp:cNvPr id="0" name=""/>
        <dsp:cNvSpPr/>
      </dsp:nvSpPr>
      <dsp:spPr>
        <a:xfrm>
          <a:off x="4155811" y="3112851"/>
          <a:ext cx="1952922" cy="141215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>
              <a:solidFill>
                <a:srgbClr val="000000"/>
              </a:solidFill>
            </a:rPr>
            <a:t>Macro</a:t>
          </a:r>
          <a:endParaRPr lang="zh-CN" altLang="en-US" sz="2700" kern="1200" dirty="0">
            <a:solidFill>
              <a:srgbClr val="000000"/>
            </a:solidFill>
          </a:endParaRPr>
        </a:p>
      </dsp:txBody>
      <dsp:txXfrm>
        <a:off x="4197172" y="3154212"/>
        <a:ext cx="1870200" cy="1329431"/>
      </dsp:txXfrm>
    </dsp:sp>
    <dsp:sp modelId="{E72CF8F8-2B15-C74F-AA7A-C4552CCCEC04}">
      <dsp:nvSpPr>
        <dsp:cNvPr id="0" name=""/>
        <dsp:cNvSpPr/>
      </dsp:nvSpPr>
      <dsp:spPr>
        <a:xfrm>
          <a:off x="6272779" y="1556904"/>
          <a:ext cx="1952922" cy="141215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kern="1200" dirty="0" err="1" smtClean="0"/>
            <a:t>DBoss</a:t>
          </a:r>
          <a:r>
            <a:rPr lang="en-US" altLang="zh-CN" sz="3500" kern="1200" dirty="0" smtClean="0"/>
            <a:t> Client</a:t>
          </a:r>
          <a:endParaRPr lang="zh-CN" altLang="en-US" sz="3500" kern="1200" dirty="0"/>
        </a:p>
      </dsp:txBody>
      <dsp:txXfrm>
        <a:off x="6314140" y="1598265"/>
        <a:ext cx="1870200" cy="1329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E2B9C-2FB4-7146-8087-41679A0917C9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err="1" smtClean="0"/>
            <a:t>Hadoop</a:t>
          </a:r>
          <a:endParaRPr lang="zh-CN" altLang="en-US" sz="2100" kern="1200" dirty="0"/>
        </a:p>
      </dsp:txBody>
      <dsp:txXfrm>
        <a:off x="0" y="3406931"/>
        <a:ext cx="8229600" cy="603844"/>
      </dsp:txXfrm>
    </dsp:sp>
    <dsp:sp modelId="{80A2899E-AC0F-3449-98B6-1E4EF58C20E2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err="1" smtClean="0"/>
            <a:t>hdfs</a:t>
          </a:r>
          <a:endParaRPr lang="zh-CN" altLang="en-US" sz="2300" kern="1200" dirty="0"/>
        </a:p>
      </dsp:txBody>
      <dsp:txXfrm>
        <a:off x="0" y="3988412"/>
        <a:ext cx="8229600" cy="514386"/>
      </dsp:txXfrm>
    </dsp:sp>
    <dsp:sp modelId="{7F8E7E80-D1F5-BE4F-9811-3F54087D618E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Apache Spark</a:t>
          </a:r>
          <a:endParaRPr lang="zh-CN" altLang="en-US" sz="2100" kern="1200" dirty="0"/>
        </a:p>
      </dsp:txBody>
      <dsp:txXfrm rot="-10800000">
        <a:off x="0" y="1703865"/>
        <a:ext cx="8229600" cy="603663"/>
      </dsp:txXfrm>
    </dsp:sp>
    <dsp:sp modelId="{C11D65E7-903E-9A40-B639-D97C1E4FB476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err="1" smtClean="0"/>
            <a:t>Mesos</a:t>
          </a:r>
          <a:endParaRPr lang="zh-CN" altLang="en-US" sz="2300" kern="1200" dirty="0"/>
        </a:p>
      </dsp:txBody>
      <dsp:txXfrm>
        <a:off x="0" y="2307529"/>
        <a:ext cx="8229600" cy="514231"/>
      </dsp:txXfrm>
    </dsp:sp>
    <dsp:sp modelId="{277CF493-477E-EE44-ABCC-E81178F3156B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Task</a:t>
          </a:r>
          <a:endParaRPr lang="zh-CN" altLang="en-US" sz="2100" kern="1200" dirty="0"/>
        </a:p>
      </dsp:txBody>
      <dsp:txXfrm rot="-10800000">
        <a:off x="0" y="799"/>
        <a:ext cx="8229600" cy="603663"/>
      </dsp:txXfrm>
    </dsp:sp>
    <dsp:sp modelId="{D8EF2B4D-F5AD-0D4C-8C66-46A5881CE0F0}">
      <dsp:nvSpPr>
        <dsp:cNvPr id="0" name=""/>
        <dsp:cNvSpPr/>
      </dsp:nvSpPr>
      <dsp:spPr>
        <a:xfrm>
          <a:off x="0" y="604463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Python task</a:t>
          </a:r>
          <a:endParaRPr lang="zh-CN" altLang="en-US" sz="2300" kern="1200" dirty="0"/>
        </a:p>
      </dsp:txBody>
      <dsp:txXfrm>
        <a:off x="0" y="604463"/>
        <a:ext cx="2057399" cy="514231"/>
      </dsp:txXfrm>
    </dsp:sp>
    <dsp:sp modelId="{2A1B31ED-3BF4-9A42-AA61-3BD92AB06260}">
      <dsp:nvSpPr>
        <dsp:cNvPr id="0" name=""/>
        <dsp:cNvSpPr/>
      </dsp:nvSpPr>
      <dsp:spPr>
        <a:xfrm>
          <a:off x="2057400" y="604463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err="1" smtClean="0"/>
            <a:t>Scala</a:t>
          </a:r>
          <a:r>
            <a:rPr lang="en-US" altLang="zh-CN" sz="2300" kern="1200" dirty="0" smtClean="0"/>
            <a:t> Task</a:t>
          </a:r>
          <a:endParaRPr lang="zh-CN" altLang="en-US" sz="2300" kern="1200" dirty="0"/>
        </a:p>
      </dsp:txBody>
      <dsp:txXfrm>
        <a:off x="2057400" y="604463"/>
        <a:ext cx="2057399" cy="514231"/>
      </dsp:txXfrm>
    </dsp:sp>
    <dsp:sp modelId="{5362956F-A0BA-0744-9AE7-E3D24A5F9139}">
      <dsp:nvSpPr>
        <dsp:cNvPr id="0" name=""/>
        <dsp:cNvSpPr/>
      </dsp:nvSpPr>
      <dsp:spPr>
        <a:xfrm>
          <a:off x="4114800" y="604463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err="1" smtClean="0"/>
            <a:t>Jython</a:t>
          </a:r>
          <a:r>
            <a:rPr lang="en-US" altLang="zh-CN" sz="2300" kern="1200" dirty="0" smtClean="0"/>
            <a:t> Task</a:t>
          </a:r>
          <a:endParaRPr lang="zh-CN" altLang="en-US" sz="2300" kern="1200" dirty="0"/>
        </a:p>
      </dsp:txBody>
      <dsp:txXfrm>
        <a:off x="4114800" y="604463"/>
        <a:ext cx="2057399" cy="514231"/>
      </dsp:txXfrm>
    </dsp:sp>
    <dsp:sp modelId="{394C211A-D931-7243-86E8-E8DBA68ED8B2}">
      <dsp:nvSpPr>
        <dsp:cNvPr id="0" name=""/>
        <dsp:cNvSpPr/>
      </dsp:nvSpPr>
      <dsp:spPr>
        <a:xfrm>
          <a:off x="6172199" y="604463"/>
          <a:ext cx="20573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Mahout</a:t>
          </a:r>
          <a:endParaRPr lang="zh-CN" altLang="en-US" sz="2300" kern="1200" dirty="0"/>
        </a:p>
      </dsp:txBody>
      <dsp:txXfrm>
        <a:off x="6172199" y="604463"/>
        <a:ext cx="2057399" cy="514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929F4-D9B1-EE44-AB05-7D2C940B1690}">
      <dsp:nvSpPr>
        <dsp:cNvPr id="0" name=""/>
        <dsp:cNvSpPr/>
      </dsp:nvSpPr>
      <dsp:spPr>
        <a:xfrm>
          <a:off x="1778496" y="332859"/>
          <a:ext cx="4301574" cy="4301574"/>
        </a:xfrm>
        <a:prstGeom prst="pie">
          <a:avLst>
            <a:gd name="adj1" fmla="val 16200000"/>
            <a:gd name="adj2" fmla="val 18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文本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libshorttext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libsvm</a:t>
          </a:r>
          <a:endParaRPr lang="zh-CN" altLang="en-US" sz="1800" kern="1200" dirty="0"/>
        </a:p>
      </dsp:txBody>
      <dsp:txXfrm>
        <a:off x="4045528" y="1244384"/>
        <a:ext cx="1536276" cy="1280230"/>
      </dsp:txXfrm>
    </dsp:sp>
    <dsp:sp modelId="{FA205840-93A2-2C42-8717-2C8760C5A073}">
      <dsp:nvSpPr>
        <dsp:cNvPr id="0" name=""/>
        <dsp:cNvSpPr/>
      </dsp:nvSpPr>
      <dsp:spPr>
        <a:xfrm>
          <a:off x="1689904" y="486487"/>
          <a:ext cx="4301574" cy="4301574"/>
        </a:xfrm>
        <a:prstGeom prst="pie">
          <a:avLst>
            <a:gd name="adj1" fmla="val 1800000"/>
            <a:gd name="adj2" fmla="val 90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图片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opencv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libsvm</a:t>
          </a:r>
          <a:endParaRPr lang="zh-CN" altLang="en-US" sz="1800" kern="1200" dirty="0"/>
        </a:p>
      </dsp:txBody>
      <dsp:txXfrm>
        <a:off x="2714088" y="3277390"/>
        <a:ext cx="2304414" cy="1126602"/>
      </dsp:txXfrm>
    </dsp:sp>
    <dsp:sp modelId="{794D0F70-B851-E349-A512-A90DD632F360}">
      <dsp:nvSpPr>
        <dsp:cNvPr id="0" name=""/>
        <dsp:cNvSpPr/>
      </dsp:nvSpPr>
      <dsp:spPr>
        <a:xfrm>
          <a:off x="1601312" y="332859"/>
          <a:ext cx="4301574" cy="4301574"/>
        </a:xfrm>
        <a:prstGeom prst="pie">
          <a:avLst>
            <a:gd name="adj1" fmla="val 90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行为</a:t>
          </a:r>
          <a:endParaRPr lang="zh-CN" alt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libsvm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err="1" smtClean="0"/>
            <a:t>gensim</a:t>
          </a:r>
          <a:endParaRPr lang="zh-CN" altLang="en-US" sz="1800" kern="1200" dirty="0"/>
        </a:p>
      </dsp:txBody>
      <dsp:txXfrm>
        <a:off x="2099578" y="1244384"/>
        <a:ext cx="1536276" cy="1280230"/>
      </dsp:txXfrm>
    </dsp:sp>
    <dsp:sp modelId="{54672BF0-DA69-634B-8621-E97EAF8625A2}">
      <dsp:nvSpPr>
        <dsp:cNvPr id="0" name=""/>
        <dsp:cNvSpPr/>
      </dsp:nvSpPr>
      <dsp:spPr>
        <a:xfrm>
          <a:off x="1512563" y="66571"/>
          <a:ext cx="4834150" cy="48341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594DD-2FD5-5744-A493-618AB418AE27}">
      <dsp:nvSpPr>
        <dsp:cNvPr id="0" name=""/>
        <dsp:cNvSpPr/>
      </dsp:nvSpPr>
      <dsp:spPr>
        <a:xfrm>
          <a:off x="1423616" y="219927"/>
          <a:ext cx="4834150" cy="48341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51EA6-E133-B44B-9B9F-E814DA7F0630}">
      <dsp:nvSpPr>
        <dsp:cNvPr id="0" name=""/>
        <dsp:cNvSpPr/>
      </dsp:nvSpPr>
      <dsp:spPr>
        <a:xfrm>
          <a:off x="1334669" y="66571"/>
          <a:ext cx="4834150" cy="48341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/>
            </a:lvl1pPr>
          </a:lstStyle>
          <a:p>
            <a:pPr>
              <a:defRPr/>
            </a:pPr>
            <a:fld id="{19ACD5C2-BADD-374A-9C97-096BB6779042}" type="datetime1">
              <a:rPr lang="zh-CN" altLang="en-US"/>
              <a:pPr>
                <a:defRPr/>
              </a:pPr>
              <a:t>13-12-6</a:t>
            </a:fld>
            <a:endParaRPr 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1600" y="735013"/>
            <a:ext cx="65341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0" eaLnBrk="1" hangingPunct="1">
              <a:buSzTx/>
              <a:buFontTx/>
              <a:buNone/>
            </a:pPr>
            <a:r>
              <a:rPr lang="zh-CN" altLang="en-US" sz="1200">
                <a:latin typeface="Arial" charset="0"/>
                <a:ea typeface="宋体" charset="0"/>
                <a:cs typeface="宋体" charset="0"/>
              </a:rPr>
              <a:t>单击此处编辑母版文本样式</a:t>
            </a:r>
          </a:p>
          <a:p>
            <a:pPr defTabSz="0" eaLnBrk="1" hangingPunct="1">
              <a:buSzTx/>
              <a:buFontTx/>
              <a:buNone/>
            </a:pPr>
            <a:r>
              <a:rPr lang="zh-CN" altLang="en-US" sz="1200">
                <a:latin typeface="Arial" charset="0"/>
                <a:ea typeface="宋体" charset="0"/>
                <a:cs typeface="宋体" charset="0"/>
              </a:rPr>
              <a:t>第二级</a:t>
            </a:r>
          </a:p>
          <a:p>
            <a:pPr defTabSz="0" eaLnBrk="1" hangingPunct="1">
              <a:buSzTx/>
              <a:buFontTx/>
              <a:buNone/>
            </a:pPr>
            <a:r>
              <a:rPr lang="zh-CN" altLang="en-US" sz="1200">
                <a:latin typeface="Arial" charset="0"/>
                <a:ea typeface="宋体" charset="0"/>
                <a:cs typeface="宋体" charset="0"/>
              </a:rPr>
              <a:t>第三级</a:t>
            </a:r>
          </a:p>
          <a:p>
            <a:pPr defTabSz="0" eaLnBrk="1" hangingPunct="1">
              <a:buSzTx/>
              <a:buFontTx/>
              <a:buNone/>
            </a:pPr>
            <a:r>
              <a:rPr lang="zh-CN" altLang="en-US" sz="1200">
                <a:latin typeface="Arial" charset="0"/>
                <a:ea typeface="宋体" charset="0"/>
                <a:cs typeface="宋体" charset="0"/>
              </a:rPr>
              <a:t>第四级</a:t>
            </a:r>
          </a:p>
          <a:p>
            <a:pPr defTabSz="0" eaLnBrk="1" hangingPunct="1">
              <a:buSzTx/>
              <a:buFontTx/>
              <a:buNone/>
            </a:pPr>
            <a:r>
              <a:rPr lang="zh-CN" altLang="en-US" sz="1200">
                <a:latin typeface="Arial" charset="0"/>
                <a:ea typeface="宋体" charset="0"/>
                <a:cs typeface="宋体" charset="0"/>
              </a:rPr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 smtClean="0"/>
            </a:lvl1pPr>
          </a:lstStyle>
          <a:p>
            <a:pPr>
              <a:defRPr/>
            </a:pPr>
            <a:fld id="{35BBF7ED-DED3-5A45-AAD0-6262D5CA171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99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defTabSz="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defTabSz="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defTabSz="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defTabSz="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ACD5C2-BADD-374A-9C97-096BB6779042}" type="datetime1">
              <a:rPr lang="zh-CN" altLang="en-US" smtClean="0"/>
              <a:pPr>
                <a:defRPr/>
              </a:pPr>
              <a:t>13-12-6</a:t>
            </a:fld>
            <a:endParaRPr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BF7ED-DED3-5A45-AAD0-6262D5CA1711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8788" y="3671888"/>
            <a:ext cx="8064500" cy="1133475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30910F0-D052-2E43-8CC2-0CC7A6638F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839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0180-7C9A-AF43-B71F-C45D20E1FB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25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60350"/>
            <a:ext cx="2592388" cy="55276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6263" y="260350"/>
            <a:ext cx="7624762" cy="5527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506E1-B1AE-8D47-AA0F-F4A5D8837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257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B998-2722-E64A-898D-6B352C1298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029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3DE2-05AE-B744-9952-7E0E1AD67A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09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5939-3D4A-E940-B670-F9165769B5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162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F532-908D-9C4C-9E40-3C13A16676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754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D225-20BE-2E40-A124-ED3D18B193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581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F683-E67D-7A4D-B46A-35F65C6E4A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066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126E-51BE-8A43-8A2F-BBCF05B942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663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07104-7E99-3A48-A8FA-6C4B0A0B0C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80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60350"/>
            <a:ext cx="103695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812" tIns="50406" rIns="100812" bIns="504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812" tIns="50406" rIns="100812" bIns="50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812" tIns="50406" rIns="100812" bIns="50406" numCol="1" anchor="t" anchorCtr="0" compatLnSpc="1">
            <a:prstTxWarp prst="textNoShape">
              <a:avLst/>
            </a:prstTxWarp>
          </a:bodyPr>
          <a:lstStyle>
            <a:lvl1pPr>
              <a:defRPr sz="15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812" tIns="50406" rIns="100812" bIns="50406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812" tIns="50406" rIns="100812" bIns="50406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C3876F01-5292-624C-8FC5-E37749E8E4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10080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10080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2pPr>
      <a:lvl3pPr algn="ctr" defTabSz="10080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3pPr>
      <a:lvl4pPr algn="ctr" defTabSz="10080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4pPr>
      <a:lvl5pPr algn="ctr" defTabSz="10080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5pPr>
      <a:lvl6pPr marL="457200" algn="ctr" defTabSz="1008063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6pPr>
      <a:lvl7pPr marL="914400" algn="ctr" defTabSz="1008063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7pPr>
      <a:lvl8pPr marL="1371600" algn="ctr" defTabSz="1008063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8pPr>
      <a:lvl9pPr marL="1828800" algn="ctr" defTabSz="1008063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 Rounded MT Bold" charset="0"/>
          <a:ea typeface="黑体" charset="0"/>
          <a:cs typeface="黑体" charset="0"/>
        </a:defRPr>
      </a:lvl9pPr>
    </p:titleStyle>
    <p:bodyStyle>
      <a:lvl1pPr marL="377825" indent="-377825" algn="l" defTabSz="1008063" rtl="0" eaLnBrk="1" fontAlgn="base" hangingPunct="1">
        <a:spcBef>
          <a:spcPct val="20000"/>
        </a:spcBef>
        <a:spcAft>
          <a:spcPct val="0"/>
        </a:spcAft>
        <a:buChar char="•"/>
        <a:defRPr kumimoji="1" sz="3500">
          <a:solidFill>
            <a:schemeClr val="bg1"/>
          </a:solidFill>
          <a:latin typeface="+mn-lt"/>
          <a:ea typeface="+mn-ea"/>
          <a:cs typeface="+mn-cs"/>
        </a:defRPr>
      </a:lvl1pPr>
      <a:lvl2pPr marL="819150" indent="-314325" algn="l" defTabSz="1008063" rtl="0" eaLnBrk="1" fontAlgn="base" hangingPunct="1">
        <a:spcBef>
          <a:spcPct val="20000"/>
        </a:spcBef>
        <a:spcAft>
          <a:spcPct val="0"/>
        </a:spcAft>
        <a:buChar char="–"/>
        <a:defRPr kumimoji="1" sz="3000">
          <a:solidFill>
            <a:schemeClr val="bg1"/>
          </a:solidFill>
          <a:latin typeface="+mn-lt"/>
          <a:ea typeface="+mn-ea"/>
          <a:cs typeface="+mn-cs"/>
        </a:defRPr>
      </a:lvl2pPr>
      <a:lvl3pPr marL="1260475" indent="-252413" algn="l" defTabSz="1008063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bg1"/>
          </a:solidFill>
          <a:latin typeface="+mn-lt"/>
          <a:ea typeface="+mn-ea"/>
          <a:cs typeface="+mn-cs"/>
        </a:defRPr>
      </a:lvl3pPr>
      <a:lvl4pPr marL="1763713" indent="-252413" algn="l" defTabSz="1008063" rtl="0" eaLnBrk="1" fontAlgn="base" hangingPunct="1">
        <a:spcBef>
          <a:spcPct val="20000"/>
        </a:spcBef>
        <a:spcAft>
          <a:spcPct val="0"/>
        </a:spcAft>
        <a:buChar char="–"/>
        <a:defRPr kumimoji="1" sz="2200">
          <a:solidFill>
            <a:schemeClr val="bg1"/>
          </a:solidFill>
          <a:latin typeface="+mn-lt"/>
          <a:ea typeface="+mn-ea"/>
          <a:cs typeface="+mn-cs"/>
        </a:defRPr>
      </a:lvl4pPr>
      <a:lvl5pPr marL="22685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kumimoji="1" sz="2200">
          <a:solidFill>
            <a:schemeClr val="bg1"/>
          </a:solidFill>
          <a:latin typeface="+mn-lt"/>
          <a:ea typeface="+mn-ea"/>
          <a:cs typeface="+mn-cs"/>
        </a:defRPr>
      </a:lvl5pPr>
      <a:lvl6pPr marL="27257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+mn-cs"/>
        </a:defRPr>
      </a:lvl6pPr>
      <a:lvl7pPr marL="31829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+mn-cs"/>
        </a:defRPr>
      </a:lvl7pPr>
      <a:lvl8pPr marL="36401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+mn-cs"/>
        </a:defRPr>
      </a:lvl8pPr>
      <a:lvl9pPr marL="40973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mailto:zj@duitang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pypi.python.org/" TargetMode="External"/><Relationship Id="rId5" Type="http://schemas.openxmlformats.org/officeDocument/2006/relationships/hyperlink" Target="http://www.python.org/community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189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/>
        </p:nvSpPr>
        <p:spPr bwMode="auto">
          <a:xfrm>
            <a:off x="5256214" y="2159000"/>
            <a:ext cx="597933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1008063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zh-CN" altLang="en-US" sz="3600" dirty="0" smtClean="0">
                <a:latin typeface="华文细黑"/>
                <a:ea typeface="华文细黑"/>
                <a:cs typeface="华文细黑"/>
              </a:rPr>
              <a:t>小清新的文艺复兴</a:t>
            </a:r>
            <a:endParaRPr lang="en-US" altLang="zh-CN" sz="3600" dirty="0" smtClean="0">
              <a:latin typeface="华文细黑"/>
              <a:ea typeface="华文细黑"/>
              <a:cs typeface="华文细黑"/>
            </a:endParaRPr>
          </a:p>
          <a:p>
            <a:pPr algn="ctr" defTabSz="1008063" eaLnBrk="1" hangingPunct="1">
              <a:spcBef>
                <a:spcPct val="0"/>
              </a:spcBef>
              <a:buSzTx/>
              <a:buFontTx/>
              <a:buNone/>
              <a:defRPr/>
            </a:pPr>
            <a:endParaRPr lang="en-US" altLang="zh-CN" sz="3600" dirty="0" smtClean="0">
              <a:latin typeface="华文细黑"/>
              <a:ea typeface="华文细黑"/>
              <a:cs typeface="华文细黑"/>
            </a:endParaRPr>
          </a:p>
          <a:p>
            <a:pPr algn="r" defTabSz="1008063" eaLnBrk="1" hangingPunct="1">
              <a:spcBef>
                <a:spcPct val="0"/>
              </a:spcBef>
              <a:buSzTx/>
              <a:buNone/>
              <a:defRPr/>
            </a:pPr>
            <a:r>
              <a:rPr lang="en-US" altLang="zh-CN" sz="2400" dirty="0" smtClean="0">
                <a:latin typeface="华文细黑"/>
                <a:ea typeface="华文细黑"/>
                <a:cs typeface="华文细黑"/>
              </a:rPr>
              <a:t>Python</a:t>
            </a:r>
            <a:r>
              <a:rPr lang="zh-CN" altLang="en-US" sz="2400" dirty="0">
                <a:latin typeface="华文细黑"/>
                <a:ea typeface="华文细黑"/>
                <a:cs typeface="华文细黑"/>
              </a:rPr>
              <a:t>与堆糖的工业化实践</a:t>
            </a:r>
            <a:endParaRPr lang="en-US" altLang="zh-CN" sz="2400" dirty="0">
              <a:latin typeface="华文细黑"/>
              <a:ea typeface="华文细黑"/>
              <a:cs typeface="华文细黑"/>
            </a:endParaRPr>
          </a:p>
          <a:p>
            <a:pPr algn="ctr" defTabSz="1008063" eaLnBrk="1" hangingPunct="1">
              <a:spcBef>
                <a:spcPct val="0"/>
              </a:spcBef>
              <a:buSzTx/>
              <a:buFontTx/>
              <a:buNone/>
              <a:defRPr/>
            </a:pPr>
            <a:endParaRPr kumimoji="0" lang="en-US" sz="2800" b="1" dirty="0">
              <a:solidFill>
                <a:srgbClr val="4D4D4D"/>
              </a:solidFill>
              <a:latin typeface="Apple LiGothic Medium"/>
              <a:ea typeface="Apple LiGothic Medium"/>
              <a:cs typeface="Apple LiGothic Medium"/>
              <a:sym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790575" y="1374775"/>
            <a:ext cx="4033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 dirty="0">
              <a:solidFill>
                <a:srgbClr val="5F5F5F"/>
              </a:solidFill>
              <a:latin typeface="Arial" charset="0"/>
              <a:ea typeface="宋体" charset="0"/>
              <a:cs typeface="宋体" charset="0"/>
              <a:sym typeface="Tahoma" charset="0"/>
            </a:endParaRPr>
          </a:p>
        </p:txBody>
      </p:sp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5764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Web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架构</a:t>
            </a: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堆糖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graphicFrame>
        <p:nvGraphicFramePr>
          <p:cNvPr id="8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165788"/>
              </p:ext>
            </p:extLst>
          </p:nvPr>
        </p:nvGraphicFramePr>
        <p:xfrm>
          <a:off x="1727189" y="12231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973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790575" y="1374775"/>
            <a:ext cx="4033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zh-CN" altLang="en-US" dirty="0">
              <a:solidFill>
                <a:srgbClr val="5F5F5F"/>
              </a:solidFill>
              <a:latin typeface="Arial" charset="0"/>
              <a:ea typeface="宋体" charset="0"/>
              <a:cs typeface="宋体" charset="0"/>
              <a:sym typeface="Tahoma" charset="0"/>
            </a:endParaRPr>
          </a:p>
        </p:txBody>
      </p:sp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1884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600" b="1" dirty="0" err="1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DBoss</a:t>
            </a: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堆糖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graphicFrame>
        <p:nvGraphicFramePr>
          <p:cNvPr id="11" name="内容占位符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580270"/>
              </p:ext>
            </p:extLst>
          </p:nvPr>
        </p:nvGraphicFramePr>
        <p:xfrm>
          <a:off x="1727189" y="136722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007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30461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Service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架构</a:t>
            </a: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堆糖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graphicFrame>
        <p:nvGraphicFramePr>
          <p:cNvPr id="8" name="内容占位符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418290"/>
              </p:ext>
            </p:extLst>
          </p:nvPr>
        </p:nvGraphicFramePr>
        <p:xfrm>
          <a:off x="1583123" y="12231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400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450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800" b="1" dirty="0" err="1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Jython</a:t>
            </a:r>
            <a:r>
              <a:rPr lang="en-US" altLang="zh-CN" sz="28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</a:t>
            </a:r>
            <a:r>
              <a:rPr lang="zh-CN" altLang="en-US" sz="2800" b="1" dirty="0" smtClean="0">
                <a:solidFill>
                  <a:srgbClr val="4D4D4D"/>
                </a:solidFill>
                <a:latin typeface="+mj-ea"/>
                <a:ea typeface="+mj-ea"/>
                <a:cs typeface="Tahoma" charset="0"/>
                <a:sym typeface="Tahoma" charset="0"/>
              </a:rPr>
              <a:t>堆</a:t>
            </a:r>
            <a:r>
              <a:rPr lang="zh-CN" altLang="en-US" sz="2800" b="1" dirty="0" smtClean="0">
                <a:solidFill>
                  <a:srgbClr val="4D4D4D"/>
                </a:solidFill>
                <a:latin typeface="+mj-ea"/>
                <a:ea typeface="+mj-ea"/>
                <a:cs typeface="Tahoma" charset="0"/>
                <a:sym typeface="Tahoma" charset="0"/>
              </a:rPr>
              <a:t>糖</a:t>
            </a:r>
            <a:endParaRPr lang="en-US" sz="2800" b="1" dirty="0">
              <a:solidFill>
                <a:srgbClr val="4D4D4D"/>
              </a:solidFill>
              <a:latin typeface="+mj-ea"/>
              <a:ea typeface="+mj-ea"/>
              <a:cs typeface="Tahoma" charset="0"/>
              <a:sym typeface="Tahoma" charset="0"/>
            </a:endParaRPr>
          </a:p>
        </p:txBody>
      </p:sp>
      <p:graphicFrame>
        <p:nvGraphicFramePr>
          <p:cNvPr id="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041531"/>
              </p:ext>
            </p:extLst>
          </p:nvPr>
        </p:nvGraphicFramePr>
        <p:xfrm>
          <a:off x="1566795" y="129273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037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4929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数据架构</a:t>
            </a: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堆糖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graphicFrame>
        <p:nvGraphicFramePr>
          <p:cNvPr id="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334860"/>
              </p:ext>
            </p:extLst>
          </p:nvPr>
        </p:nvGraphicFramePr>
        <p:xfrm>
          <a:off x="1799222" y="143926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485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30340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Python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与数据处理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683196417"/>
              </p:ext>
            </p:extLst>
          </p:nvPr>
        </p:nvGraphicFramePr>
        <p:xfrm>
          <a:off x="1920346" y="679626"/>
          <a:ext cx="7681383" cy="512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134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kumimoji="0" lang="zh-C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zh-CN" altLang="en-US" smtClean="0"/>
          </a:p>
        </p:txBody>
      </p:sp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4" name="TextBox 2"/>
          <p:cNvSpPr>
            <a:spLocks noChangeArrowheads="1"/>
          </p:cNvSpPr>
          <p:nvPr/>
        </p:nvSpPr>
        <p:spPr bwMode="auto">
          <a:xfrm>
            <a:off x="747713" y="430213"/>
            <a:ext cx="851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600" b="1" dirty="0" smtClean="0">
                <a:solidFill>
                  <a:srgbClr val="4D4D4D"/>
                </a:solidFill>
                <a:latin typeface="+mj-ea"/>
                <a:ea typeface="+mj-ea"/>
                <a:sym typeface="Tahoma" charset="0"/>
              </a:rPr>
              <a:t>谢谢</a:t>
            </a:r>
            <a:endParaRPr lang="en-US" sz="2600" b="1" dirty="0">
              <a:solidFill>
                <a:srgbClr val="4D4D4D"/>
              </a:solidFill>
              <a:latin typeface="+mj-ea"/>
              <a:ea typeface="+mj-ea"/>
              <a:sym typeface="Tahoma" charset="0"/>
            </a:endParaRPr>
          </a:p>
        </p:txBody>
      </p:sp>
      <p:sp>
        <p:nvSpPr>
          <p:cNvPr id="7175" name="TextBox 17"/>
          <p:cNvSpPr>
            <a:spLocks noChangeArrowheads="1"/>
          </p:cNvSpPr>
          <p:nvPr/>
        </p:nvSpPr>
        <p:spPr bwMode="auto">
          <a:xfrm>
            <a:off x="2076450" y="2352675"/>
            <a:ext cx="61926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8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曹文炯 </a:t>
            </a:r>
            <a:r>
              <a:rPr lang="en-US" sz="28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Laurence Cao </a:t>
            </a:r>
            <a:r>
              <a:rPr lang="en-US" sz="2800" b="1" dirty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/  </a:t>
            </a:r>
            <a:r>
              <a:rPr lang="zh-CN" altLang="en-US" sz="28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技术合伙人</a:t>
            </a:r>
            <a:endParaRPr lang="en-US" sz="28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Email:</a:t>
            </a:r>
            <a:r>
              <a:rPr lang="en-US" sz="2000" b="1" dirty="0">
                <a:latin typeface="Tahoma"/>
                <a:ea typeface="+mj-ea"/>
                <a:cs typeface="Tahoma"/>
                <a:sym typeface="Tahoma" charset="0"/>
              </a:rPr>
              <a:t> </a:t>
            </a:r>
            <a:r>
              <a:rPr lang="en-US" sz="2000" b="1" dirty="0" smtClean="0">
                <a:latin typeface="Tahoma"/>
                <a:ea typeface="+mj-ea"/>
                <a:cs typeface="Tahoma"/>
                <a:sym typeface="Tahoma" charset="0"/>
                <a:hlinkClick r:id="rId4"/>
              </a:rPr>
              <a:t>laurence@</a:t>
            </a:r>
            <a:r>
              <a:rPr lang="en-US" sz="2000" b="1" dirty="0">
                <a:latin typeface="Tahoma"/>
                <a:ea typeface="+mj-ea"/>
                <a:cs typeface="Tahoma"/>
                <a:sym typeface="Tahoma" charset="0"/>
                <a:hlinkClick r:id="rId4"/>
              </a:rPr>
              <a:t>duitang.com</a:t>
            </a:r>
            <a:endParaRPr lang="zh-CN" altLang="en-US" sz="2000" b="1" dirty="0">
              <a:latin typeface="Tahoma"/>
              <a:ea typeface="+mj-ea"/>
              <a:cs typeface="Tahoma"/>
              <a:sym typeface="Tahoma" charset="0"/>
              <a:hlinkClick r:id="rId4"/>
            </a:endParaRPr>
          </a:p>
          <a:p>
            <a:pPr>
              <a:buFont typeface="Arial" charset="0"/>
              <a:buNone/>
              <a:defRPr/>
            </a:pPr>
            <a:r>
              <a:rPr lang="en-US" sz="2000" b="1" dirty="0" err="1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Weibo</a:t>
            </a:r>
            <a:r>
              <a:rPr lang="en-US" sz="2000" b="1" dirty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: </a:t>
            </a:r>
            <a:r>
              <a:rPr lang="en-US" sz="20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</a:t>
            </a:r>
            <a:r>
              <a:rPr lang="zh-CN" altLang="en-US" sz="20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老轮子</a:t>
            </a:r>
            <a:endParaRPr lang="zh-CN" altLang="en-US" sz="20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sp>
        <p:nvSpPr>
          <p:cNvPr id="7177" name="矩形 7"/>
          <p:cNvSpPr>
            <a:spLocks noChangeArrowheads="1"/>
          </p:cNvSpPr>
          <p:nvPr/>
        </p:nvSpPr>
        <p:spPr bwMode="auto">
          <a:xfrm>
            <a:off x="1800225" y="2449513"/>
            <a:ext cx="76200" cy="1223962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 sz="160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15183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堆糖、我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pic>
        <p:nvPicPr>
          <p:cNvPr id="9" name="内容占位符 3" descr="duitang_m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 b="384"/>
          <a:stretch/>
        </p:blipFill>
        <p:spPr bwMode="auto">
          <a:xfrm>
            <a:off x="646694" y="1079097"/>
            <a:ext cx="84998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0" name="文本占位符 4"/>
          <p:cNvSpPr txBox="1">
            <a:spLocks/>
          </p:cNvSpPr>
          <p:nvPr/>
        </p:nvSpPr>
        <p:spPr>
          <a:xfrm>
            <a:off x="574661" y="5329044"/>
            <a:ext cx="10240578" cy="804862"/>
          </a:xfrm>
          <a:prstGeom prst="rect">
            <a:avLst/>
          </a:prstGeom>
        </p:spPr>
        <p:txBody>
          <a:bodyPr/>
          <a:lstStyle>
            <a:lvl1pPr marL="377825" indent="-377825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257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1829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6401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0973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职业生涯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华文细黑"/>
              </a:rPr>
              <a:t>12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年，一半的时间投身于互联网行业，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华文细黑"/>
              </a:rPr>
              <a:t>3/4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的时间写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华文细黑"/>
              </a:rPr>
              <a:t>Java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，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华文细黑"/>
              </a:rPr>
              <a:t>1/4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的时间写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华文细黑"/>
              </a:rPr>
              <a:t>Python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最近两年则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华文细黑"/>
              </a:rPr>
              <a:t>完全沉迷于人工神经网络以及数据处理</a:t>
            </a:r>
            <a:endParaRPr lang="zh-CN" altLang="en-US" sz="2400" dirty="0">
              <a:solidFill>
                <a:schemeClr val="tx1"/>
              </a:solidFill>
              <a:latin typeface="+mn-ea"/>
              <a:cs typeface="华文细黑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790575" y="1374775"/>
            <a:ext cx="10012772" cy="444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诞生</a:t>
            </a:r>
            <a:endParaRPr lang="en-US" altLang="zh-CN" sz="2800" b="1" dirty="0">
              <a:latin typeface="+mn-ea"/>
              <a:ea typeface="+mn-ea"/>
            </a:endParaRPr>
          </a:p>
          <a:p>
            <a:pPr lvl="1"/>
            <a:r>
              <a:rPr lang="zh-CN" altLang="en-US" sz="2800" b="1" dirty="0">
                <a:latin typeface="+mn-ea"/>
                <a:ea typeface="+mn-ea"/>
              </a:rPr>
              <a:t>开发语言，科学家气质与互联网基因</a:t>
            </a:r>
            <a:endParaRPr lang="en-US" altLang="zh-CN" sz="2800" b="1" dirty="0">
              <a:latin typeface="+mn-ea"/>
              <a:ea typeface="+mn-ea"/>
            </a:endParaRPr>
          </a:p>
          <a:p>
            <a:pPr lvl="1">
              <a:buNone/>
            </a:pPr>
            <a:endParaRPr lang="en-US" altLang="zh-CN" sz="2800" b="1" dirty="0">
              <a:latin typeface="+mn-ea"/>
              <a:ea typeface="+mn-ea"/>
            </a:endParaRPr>
          </a:p>
          <a:p>
            <a:r>
              <a:rPr lang="zh-CN" altLang="en-US" sz="2800" b="1" dirty="0">
                <a:latin typeface="+mn-ea"/>
                <a:ea typeface="+mn-ea"/>
              </a:rPr>
              <a:t>成长</a:t>
            </a:r>
            <a:endParaRPr lang="en-US" altLang="zh-CN" sz="2800" b="1" dirty="0">
              <a:latin typeface="+mn-ea"/>
              <a:ea typeface="+mn-ea"/>
            </a:endParaRPr>
          </a:p>
          <a:p>
            <a:pPr lvl="1"/>
            <a:r>
              <a:rPr lang="zh-CN" altLang="en-US" sz="2800" b="1" dirty="0">
                <a:latin typeface="+mn-ea"/>
                <a:ea typeface="+mn-ea"/>
              </a:rPr>
              <a:t>工业化，关于信仰、效率与成本</a:t>
            </a:r>
            <a:endParaRPr lang="en-US" altLang="zh-CN" sz="2800" b="1" dirty="0">
              <a:latin typeface="+mn-ea"/>
              <a:ea typeface="+mn-ea"/>
            </a:endParaRPr>
          </a:p>
          <a:p>
            <a:pPr lvl="1">
              <a:buNone/>
            </a:pPr>
            <a:endParaRPr lang="en-US" altLang="zh-CN" sz="2800" b="1" dirty="0">
              <a:latin typeface="+mn-ea"/>
              <a:ea typeface="+mn-ea"/>
            </a:endParaRPr>
          </a:p>
          <a:p>
            <a:r>
              <a:rPr lang="zh-CN" altLang="en-US" sz="2800" b="1" dirty="0">
                <a:latin typeface="+mn-ea"/>
                <a:ea typeface="+mn-ea"/>
              </a:rPr>
              <a:t>拙壮</a:t>
            </a:r>
            <a:endParaRPr lang="en-US" altLang="zh-CN" sz="2800" b="1" dirty="0">
              <a:latin typeface="+mn-ea"/>
              <a:ea typeface="+mn-ea"/>
            </a:endParaRPr>
          </a:p>
          <a:p>
            <a:pPr lvl="1"/>
            <a:r>
              <a:rPr lang="zh-CN" altLang="en-US" sz="2800" b="1" dirty="0">
                <a:latin typeface="+mn-ea"/>
                <a:ea typeface="+mn-ea"/>
              </a:rPr>
              <a:t>可持续发展，穹窿、石柱，还有电梯</a:t>
            </a:r>
          </a:p>
        </p:txBody>
      </p:sp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86433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600" b="1" dirty="0" smtClean="0">
                <a:solidFill>
                  <a:srgbClr val="4D4D4D"/>
                </a:solidFill>
                <a:latin typeface="+mj-ea"/>
                <a:ea typeface="+mj-ea"/>
                <a:cs typeface="Tahoma" charset="0"/>
                <a:sym typeface="Tahoma" charset="0"/>
              </a:rPr>
              <a:t>摘要</a:t>
            </a:r>
            <a:endParaRPr lang="en-US" sz="2600" b="1" dirty="0">
              <a:solidFill>
                <a:srgbClr val="4D4D4D"/>
              </a:solidFill>
              <a:latin typeface="+mj-ea"/>
              <a:ea typeface="+mj-ea"/>
              <a:cs typeface="Tahoma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1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790575" y="1374775"/>
            <a:ext cx="986870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zh-CN" altLang="en-US" sz="3200" b="1" dirty="0">
                <a:latin typeface="+mn-ea"/>
                <a:ea typeface="+mn-ea"/>
              </a:rPr>
              <a:t>时间：</a:t>
            </a:r>
            <a:r>
              <a:rPr lang="en-US" altLang="zh-CN" sz="3200" b="1" dirty="0">
                <a:latin typeface="+mn-ea"/>
                <a:ea typeface="+mn-ea"/>
              </a:rPr>
              <a:t>December 1989</a:t>
            </a:r>
          </a:p>
          <a:p>
            <a:pPr marL="914400" lvl="1" indent="-457200"/>
            <a:r>
              <a:rPr lang="en-US" altLang="zh-CN" sz="3200" b="1" dirty="0">
                <a:latin typeface="+mn-ea"/>
                <a:ea typeface="+mn-ea"/>
              </a:rPr>
              <a:t>BSD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Shell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C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Academic</a:t>
            </a:r>
          </a:p>
          <a:p>
            <a:pPr marL="457200" indent="-457200"/>
            <a:r>
              <a:rPr lang="zh-CN" altLang="en-US" sz="3200" b="1" dirty="0">
                <a:latin typeface="+mn-ea"/>
                <a:ea typeface="+mn-ea"/>
              </a:rPr>
              <a:t>地点</a:t>
            </a:r>
            <a:r>
              <a:rPr lang="zh-CN" altLang="zh-CN" sz="3200" b="1" dirty="0">
                <a:latin typeface="+mn-ea"/>
                <a:ea typeface="+mn-ea"/>
              </a:rPr>
              <a:t>：</a:t>
            </a:r>
            <a:r>
              <a:rPr lang="en-US" altLang="zh-CN" sz="3200" b="1" dirty="0">
                <a:latin typeface="+mn-ea"/>
                <a:ea typeface="+mn-ea"/>
              </a:rPr>
              <a:t>National Research Institute for Mathematics and Computer Science</a:t>
            </a:r>
          </a:p>
          <a:p>
            <a:pPr marL="914400" lvl="1" indent="-457200"/>
            <a:r>
              <a:rPr lang="en-US" altLang="zh-CN" sz="3200" b="1" dirty="0">
                <a:latin typeface="+mn-ea"/>
                <a:ea typeface="+mn-ea"/>
              </a:rPr>
              <a:t>OS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 err="1">
                <a:latin typeface="+mn-ea"/>
                <a:ea typeface="+mn-ea"/>
              </a:rPr>
              <a:t>Dijkstra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SPSS</a:t>
            </a:r>
          </a:p>
          <a:p>
            <a:r>
              <a:rPr lang="zh-CN" altLang="en-US" sz="3200" b="1" dirty="0" smtClean="0">
                <a:latin typeface="+mn-ea"/>
                <a:ea typeface="+mn-ea"/>
              </a:rPr>
              <a:t> </a:t>
            </a:r>
            <a:r>
              <a:rPr lang="zh-CN" altLang="en-US" sz="3200" b="1" dirty="0" smtClean="0">
                <a:latin typeface="+mn-ea"/>
                <a:ea typeface="+mn-ea"/>
              </a:rPr>
              <a:t>人物</a:t>
            </a:r>
            <a:r>
              <a:rPr lang="zh-CN" altLang="en-US" sz="3200" b="1" dirty="0">
                <a:latin typeface="+mn-ea"/>
                <a:ea typeface="+mn-ea"/>
              </a:rPr>
              <a:t>：</a:t>
            </a:r>
            <a:r>
              <a:rPr lang="en-US" altLang="zh-CN" sz="3200" b="1" dirty="0">
                <a:latin typeface="+mn-ea"/>
                <a:ea typeface="+mn-ea"/>
              </a:rPr>
              <a:t>Guido van </a:t>
            </a:r>
            <a:r>
              <a:rPr lang="en-US" altLang="zh-CN" sz="3200" b="1" dirty="0" err="1">
                <a:latin typeface="+mn-ea"/>
                <a:ea typeface="+mn-ea"/>
              </a:rPr>
              <a:t>Rossum</a:t>
            </a:r>
            <a:endParaRPr lang="en-US" altLang="zh-CN" sz="3200" b="1" dirty="0">
              <a:latin typeface="+mn-ea"/>
              <a:ea typeface="+mn-ea"/>
            </a:endParaRPr>
          </a:p>
          <a:p>
            <a:pPr lvl="1"/>
            <a:r>
              <a:rPr lang="en-US" altLang="zh-CN" sz="3200" b="1" dirty="0">
                <a:latin typeface="+mn-ea"/>
                <a:ea typeface="+mn-ea"/>
              </a:rPr>
              <a:t>Amoeba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ABC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Xmas</a:t>
            </a:r>
          </a:p>
        </p:txBody>
      </p:sp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5228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Python@1989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790574" y="1374775"/>
            <a:ext cx="9940739" cy="458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社区</a:t>
            </a:r>
            <a:endParaRPr lang="en-US" altLang="zh-CN" sz="3200" b="1" dirty="0">
              <a:latin typeface="+mn-ea"/>
              <a:ea typeface="+mn-ea"/>
            </a:endParaRPr>
          </a:p>
          <a:p>
            <a:pPr lvl="1"/>
            <a:r>
              <a:rPr lang="zh-CN" altLang="en-US" sz="2800" b="1" dirty="0">
                <a:latin typeface="+mn-ea"/>
                <a:ea typeface="+mn-ea"/>
              </a:rPr>
              <a:t>软件包 </a:t>
            </a:r>
            <a:r>
              <a:rPr lang="en-US" altLang="zh-CN" sz="2800" b="1" dirty="0">
                <a:latin typeface="+mn-ea"/>
                <a:ea typeface="+mn-ea"/>
                <a:hlinkClick r:id="rId4"/>
              </a:rPr>
              <a:t>https://pypi.python.org/</a:t>
            </a:r>
            <a:endParaRPr lang="en-US" altLang="zh-CN" sz="2800" b="1" dirty="0">
              <a:latin typeface="+mn-ea"/>
              <a:ea typeface="+mn-ea"/>
            </a:endParaRPr>
          </a:p>
          <a:p>
            <a:pPr lvl="1"/>
            <a:r>
              <a:rPr lang="zh-CN" altLang="en-US" sz="2800" b="1" dirty="0">
                <a:latin typeface="+mn-ea"/>
                <a:ea typeface="+mn-ea"/>
              </a:rPr>
              <a:t>文化、传承 </a:t>
            </a:r>
            <a:r>
              <a:rPr lang="en-US" altLang="zh-CN" sz="2800" b="1" dirty="0">
                <a:latin typeface="+mn-ea"/>
                <a:ea typeface="+mn-ea"/>
                <a:hlinkClick r:id="rId5"/>
              </a:rPr>
              <a:t>http://www.python.org/community/</a:t>
            </a:r>
            <a:endParaRPr lang="en-US" altLang="zh-CN" sz="2800" b="1" dirty="0">
              <a:latin typeface="+mn-ea"/>
              <a:ea typeface="+mn-ea"/>
            </a:endParaRPr>
          </a:p>
          <a:p>
            <a:r>
              <a:rPr lang="zh-CN" altLang="en-US" sz="3200" b="1" dirty="0">
                <a:latin typeface="+mn-ea"/>
                <a:ea typeface="+mn-ea"/>
              </a:rPr>
              <a:t>用户群</a:t>
            </a:r>
            <a:endParaRPr lang="en-US" altLang="zh-CN" sz="3200" b="1" dirty="0">
              <a:latin typeface="+mn-ea"/>
              <a:ea typeface="+mn-ea"/>
            </a:endParaRPr>
          </a:p>
          <a:p>
            <a:pPr lvl="1"/>
            <a:r>
              <a:rPr lang="en-US" altLang="zh-CN" sz="2800" b="1" dirty="0">
                <a:latin typeface="+mn-ea"/>
                <a:ea typeface="+mn-ea"/>
              </a:rPr>
              <a:t>NASA</a:t>
            </a:r>
            <a:r>
              <a:rPr lang="zh-CN" altLang="en-US" sz="2800" b="1" dirty="0">
                <a:latin typeface="+mn-ea"/>
                <a:ea typeface="+mn-ea"/>
              </a:rPr>
              <a:t>：</a:t>
            </a:r>
            <a:r>
              <a:rPr lang="en-US" altLang="zh-CN" sz="2800" b="1" dirty="0" err="1">
                <a:latin typeface="+mn-ea"/>
                <a:ea typeface="+mn-ea"/>
              </a:rPr>
              <a:t>SunPy</a:t>
            </a:r>
            <a:r>
              <a:rPr lang="zh-CN" altLang="en-US" sz="2800" b="1" dirty="0">
                <a:latin typeface="+mn-ea"/>
                <a:ea typeface="+mn-ea"/>
              </a:rPr>
              <a:t>、任务设计工作流</a:t>
            </a:r>
            <a:endParaRPr lang="en-US" altLang="zh-CN" sz="2800" b="1" dirty="0">
              <a:latin typeface="+mn-ea"/>
              <a:ea typeface="+mn-ea"/>
            </a:endParaRPr>
          </a:p>
          <a:p>
            <a:pPr lvl="1"/>
            <a:r>
              <a:rPr lang="en-US" altLang="zh-CN" sz="2800" b="1" dirty="0" err="1">
                <a:latin typeface="+mn-ea"/>
                <a:ea typeface="+mn-ea"/>
              </a:rPr>
              <a:t>ForecastWatch.com</a:t>
            </a:r>
            <a:r>
              <a:rPr lang="zh-CN" altLang="en-US" sz="2800" b="1" dirty="0">
                <a:latin typeface="+mn-ea"/>
                <a:ea typeface="+mn-ea"/>
              </a:rPr>
              <a:t>：页面及数据图</a:t>
            </a:r>
            <a:endParaRPr lang="en-US" altLang="zh-CN" sz="2800" b="1" dirty="0">
              <a:latin typeface="+mn-ea"/>
              <a:ea typeface="+mn-ea"/>
            </a:endParaRPr>
          </a:p>
          <a:p>
            <a:pPr lvl="1"/>
            <a:r>
              <a:rPr lang="en-US" altLang="zh-CN" sz="2800" b="1" dirty="0" err="1">
                <a:latin typeface="+mn-ea"/>
                <a:ea typeface="+mn-ea"/>
              </a:rPr>
              <a:t>Google.com</a:t>
            </a:r>
            <a:r>
              <a:rPr lang="zh-CN" altLang="en-US" sz="2800" b="1" dirty="0">
                <a:latin typeface="+mn-ea"/>
                <a:ea typeface="+mn-ea"/>
              </a:rPr>
              <a:t>：</a:t>
            </a:r>
            <a:r>
              <a:rPr lang="en-US" altLang="zh-CN" sz="2800" b="1" dirty="0">
                <a:latin typeface="+mn-ea"/>
                <a:ea typeface="+mn-ea"/>
              </a:rPr>
              <a:t>Mondrian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en-US" altLang="zh-CN" sz="2800" b="1" dirty="0">
                <a:latin typeface="+mn-ea"/>
                <a:ea typeface="+mn-ea"/>
              </a:rPr>
              <a:t>GAE</a:t>
            </a:r>
          </a:p>
          <a:p>
            <a:pPr lvl="1"/>
            <a:r>
              <a:rPr lang="en-US" altLang="zh-CN" sz="2800" b="1" dirty="0" err="1" smtClean="0">
                <a:latin typeface="+mn-ea"/>
                <a:ea typeface="+mn-ea"/>
              </a:rPr>
              <a:t>Bitly.com</a:t>
            </a:r>
            <a:r>
              <a:rPr lang="zh-CN" altLang="en-US" sz="2800" b="1" dirty="0" smtClean="0">
                <a:latin typeface="+mn-ea"/>
                <a:ea typeface="+mn-ea"/>
              </a:rPr>
              <a:t>：</a:t>
            </a:r>
            <a:r>
              <a:rPr lang="zh-CN" altLang="en-US" sz="2800" b="1" dirty="0">
                <a:latin typeface="+mn-ea"/>
                <a:ea typeface="+mn-ea"/>
              </a:rPr>
              <a:t>短链及统计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41604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Python@21st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8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790575" y="1374775"/>
            <a:ext cx="9868706" cy="427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 </a:t>
            </a:r>
            <a:r>
              <a:rPr lang="zh-CN" altLang="en-US" sz="3200" b="1" dirty="0" smtClean="0">
                <a:latin typeface="+mn-ea"/>
                <a:ea typeface="+mn-ea"/>
              </a:rPr>
              <a:t>时间</a:t>
            </a:r>
            <a:r>
              <a:rPr lang="zh-CN" altLang="en-US" sz="3200" b="1" dirty="0">
                <a:latin typeface="+mn-ea"/>
                <a:ea typeface="+mn-ea"/>
              </a:rPr>
              <a:t>：</a:t>
            </a:r>
            <a:r>
              <a:rPr lang="en-US" altLang="zh-CN" sz="3200" b="1" dirty="0">
                <a:latin typeface="+mn-ea"/>
                <a:ea typeface="+mn-ea"/>
              </a:rPr>
              <a:t>2010</a:t>
            </a:r>
          </a:p>
          <a:p>
            <a:pPr lvl="1"/>
            <a:r>
              <a:rPr lang="en-US" altLang="zh-CN" sz="3200" b="1" dirty="0">
                <a:latin typeface="+mn-ea"/>
                <a:ea typeface="+mn-ea"/>
              </a:rPr>
              <a:t>Internet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RAD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Web2.0</a:t>
            </a:r>
            <a:r>
              <a:rPr lang="zh-CN" altLang="en-US" sz="3200" b="1" dirty="0">
                <a:latin typeface="+mn-ea"/>
                <a:ea typeface="+mn-ea"/>
              </a:rPr>
              <a:t>，</a:t>
            </a:r>
            <a:r>
              <a:rPr lang="en-US" altLang="zh-CN" sz="3200" b="1" dirty="0" err="1">
                <a:latin typeface="+mn-ea"/>
                <a:ea typeface="+mn-ea"/>
              </a:rPr>
              <a:t>django</a:t>
            </a:r>
            <a:endParaRPr lang="en-US" altLang="zh-CN" sz="3200" b="1" dirty="0">
              <a:latin typeface="+mn-ea"/>
              <a:ea typeface="+mn-ea"/>
            </a:endParaRPr>
          </a:p>
          <a:p>
            <a:r>
              <a:rPr lang="zh-CN" altLang="en-US" sz="3200" b="1" dirty="0" smtClean="0">
                <a:latin typeface="+mn-ea"/>
                <a:ea typeface="+mn-ea"/>
              </a:rPr>
              <a:t> </a:t>
            </a:r>
            <a:r>
              <a:rPr lang="zh-CN" altLang="en-US" sz="3200" b="1" dirty="0" smtClean="0">
                <a:latin typeface="+mn-ea"/>
                <a:ea typeface="+mn-ea"/>
              </a:rPr>
              <a:t>地点</a:t>
            </a:r>
            <a:r>
              <a:rPr lang="zh-CN" altLang="en-US" sz="3200" b="1" dirty="0">
                <a:latin typeface="+mn-ea"/>
                <a:ea typeface="+mn-ea"/>
              </a:rPr>
              <a:t>：民宅</a:t>
            </a:r>
            <a:endParaRPr lang="en-US" altLang="zh-CN" sz="3200" b="1" dirty="0">
              <a:latin typeface="+mn-ea"/>
              <a:ea typeface="+mn-ea"/>
            </a:endParaRPr>
          </a:p>
          <a:p>
            <a:pPr lvl="1"/>
            <a:r>
              <a:rPr lang="zh-CN" altLang="en-US" sz="3200" b="1" dirty="0">
                <a:latin typeface="+mn-ea"/>
                <a:ea typeface="+mn-ea"/>
              </a:rPr>
              <a:t>草根？山寨</a:t>
            </a:r>
            <a:r>
              <a:rPr lang="en-US" altLang="zh-CN" sz="3200" b="1" dirty="0">
                <a:latin typeface="+mn-ea"/>
                <a:ea typeface="+mn-ea"/>
              </a:rPr>
              <a:t>PC-Server</a:t>
            </a:r>
          </a:p>
          <a:p>
            <a:r>
              <a:rPr lang="zh-CN" altLang="en-US" sz="3200" b="1" dirty="0" smtClean="0">
                <a:latin typeface="+mn-ea"/>
                <a:ea typeface="+mn-ea"/>
              </a:rPr>
              <a:t> </a:t>
            </a:r>
            <a:r>
              <a:rPr lang="zh-CN" altLang="en-US" sz="3200" b="1" dirty="0" smtClean="0">
                <a:latin typeface="+mn-ea"/>
                <a:ea typeface="+mn-ea"/>
              </a:rPr>
              <a:t>人物</a:t>
            </a:r>
            <a:r>
              <a:rPr lang="zh-CN" altLang="en-US" sz="3200" b="1" dirty="0">
                <a:latin typeface="+mn-ea"/>
                <a:ea typeface="+mn-ea"/>
              </a:rPr>
              <a:t>：</a:t>
            </a:r>
            <a:r>
              <a:rPr lang="en-US" altLang="zh-CN" sz="3200" b="1" dirty="0">
                <a:latin typeface="+mn-ea"/>
                <a:ea typeface="+mn-ea"/>
              </a:rPr>
              <a:t>2</a:t>
            </a:r>
            <a:r>
              <a:rPr lang="zh-CN" altLang="en-US" sz="3200" b="1" dirty="0">
                <a:latin typeface="+mn-ea"/>
                <a:ea typeface="+mn-ea"/>
              </a:rPr>
              <a:t>个后台程序员</a:t>
            </a:r>
            <a:r>
              <a:rPr lang="en-US" altLang="zh-CN" sz="3200" b="1" dirty="0">
                <a:latin typeface="+mn-ea"/>
                <a:ea typeface="+mn-ea"/>
              </a:rPr>
              <a:t>+1</a:t>
            </a:r>
            <a:r>
              <a:rPr lang="zh-CN" altLang="en-US" sz="3200" b="1" dirty="0">
                <a:latin typeface="+mn-ea"/>
                <a:ea typeface="+mn-ea"/>
              </a:rPr>
              <a:t>个前端程序员</a:t>
            </a:r>
            <a:endParaRPr lang="en-US" altLang="zh-CN" sz="3200" b="1" dirty="0">
              <a:latin typeface="+mn-ea"/>
              <a:ea typeface="+mn-ea"/>
            </a:endParaRPr>
          </a:p>
          <a:p>
            <a:pPr lvl="1"/>
            <a:r>
              <a:rPr lang="en-US" altLang="zh-CN" sz="3200" b="1" dirty="0">
                <a:latin typeface="+mn-ea"/>
                <a:ea typeface="+mn-ea"/>
              </a:rPr>
              <a:t>No DBA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No SQA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No SCM</a:t>
            </a:r>
            <a:r>
              <a:rPr lang="zh-CN" altLang="en-US" sz="3200" b="1" dirty="0">
                <a:latin typeface="+mn-ea"/>
                <a:ea typeface="+mn-ea"/>
              </a:rPr>
              <a:t>、</a:t>
            </a:r>
            <a:r>
              <a:rPr lang="en-US" altLang="zh-CN" sz="3200" b="1" dirty="0">
                <a:latin typeface="+mn-ea"/>
                <a:ea typeface="+mn-ea"/>
              </a:rPr>
              <a:t>No SA</a:t>
            </a:r>
            <a:r>
              <a:rPr lang="zh-CN" altLang="en-US" sz="3200" b="1" dirty="0">
                <a:latin typeface="+mn-ea"/>
                <a:ea typeface="+mn-ea"/>
              </a:rPr>
              <a:t>，开发、部署简单粗暴</a:t>
            </a:r>
          </a:p>
        </p:txBody>
      </p:sp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0185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堆糖</a:t>
            </a: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@2010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790575" y="1374775"/>
            <a:ext cx="9868706" cy="444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网站</a:t>
            </a:r>
            <a:r>
              <a:rPr lang="zh-CN" altLang="en-US" sz="2800" b="1" dirty="0">
                <a:latin typeface="+mj-ea"/>
                <a:ea typeface="+mj-ea"/>
              </a:rPr>
              <a:t>流量：</a:t>
            </a:r>
            <a:r>
              <a:rPr lang="en-US" altLang="zh-CN" sz="2800" b="1" dirty="0">
                <a:latin typeface="+mj-ea"/>
                <a:ea typeface="+mj-ea"/>
              </a:rPr>
              <a:t>N &gt; 40</a:t>
            </a:r>
            <a:r>
              <a:rPr lang="zh-CN" altLang="en-US" sz="2800" b="1" dirty="0">
                <a:latin typeface="+mj-ea"/>
                <a:ea typeface="+mj-ea"/>
              </a:rPr>
              <a:t>倍的增长</a:t>
            </a:r>
            <a:endParaRPr lang="en-US" altLang="zh-CN" sz="2800" b="1" dirty="0">
              <a:latin typeface="+mj-ea"/>
              <a:ea typeface="+mj-ea"/>
            </a:endParaRPr>
          </a:p>
          <a:p>
            <a:pPr lvl="1"/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并发</a:t>
            </a:r>
            <a:r>
              <a:rPr lang="zh-CN" altLang="en-US" sz="2800" b="1" dirty="0">
                <a:latin typeface="+mj-ea"/>
                <a:ea typeface="+mj-ea"/>
              </a:rPr>
              <a:t>性能</a:t>
            </a:r>
            <a:r>
              <a:rPr lang="zh-CN" altLang="zh-CN" sz="2800" b="1" dirty="0">
                <a:latin typeface="+mj-ea"/>
                <a:ea typeface="+mj-ea"/>
              </a:rPr>
              <a:t>，</a:t>
            </a:r>
            <a:r>
              <a:rPr lang="zh-CN" altLang="en-US" sz="2800" b="1" dirty="0">
                <a:latin typeface="+mj-ea"/>
                <a:ea typeface="+mj-ea"/>
              </a:rPr>
              <a:t>稳定性</a:t>
            </a:r>
            <a:endParaRPr lang="en-US" altLang="zh-CN" sz="2800" b="1" dirty="0">
              <a:latin typeface="+mj-ea"/>
              <a:ea typeface="+mj-ea"/>
            </a:endParaRPr>
          </a:p>
          <a:p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业务线</a:t>
            </a:r>
            <a:r>
              <a:rPr lang="zh-CN" altLang="en-US" sz="2800" b="1" dirty="0">
                <a:latin typeface="+mj-ea"/>
                <a:ea typeface="+mj-ea"/>
              </a:rPr>
              <a:t>：从</a:t>
            </a:r>
            <a:r>
              <a:rPr lang="en-US" altLang="zh-CN" sz="2800" b="1" dirty="0">
                <a:latin typeface="+mj-ea"/>
                <a:ea typeface="+mj-ea"/>
              </a:rPr>
              <a:t>Web</a:t>
            </a:r>
            <a:r>
              <a:rPr lang="zh-CN" altLang="en-US" sz="2800" b="1" dirty="0">
                <a:latin typeface="+mj-ea"/>
                <a:ea typeface="+mj-ea"/>
              </a:rPr>
              <a:t> </a:t>
            </a:r>
            <a:r>
              <a:rPr lang="en-US" altLang="zh-CN" sz="2800" b="1" dirty="0">
                <a:latin typeface="+mj-ea"/>
                <a:ea typeface="+mj-ea"/>
              </a:rPr>
              <a:t>2.0</a:t>
            </a:r>
            <a:r>
              <a:rPr lang="zh-CN" altLang="en-US" sz="2800" b="1" dirty="0">
                <a:latin typeface="+mj-ea"/>
                <a:ea typeface="+mj-ea"/>
              </a:rPr>
              <a:t>扩展到</a:t>
            </a:r>
            <a:r>
              <a:rPr lang="en-US" altLang="zh-CN" sz="2800" b="1" dirty="0">
                <a:latin typeface="+mj-ea"/>
                <a:ea typeface="+mj-ea"/>
              </a:rPr>
              <a:t>Mobile API</a:t>
            </a:r>
          </a:p>
          <a:p>
            <a:pPr lvl="1"/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开发</a:t>
            </a:r>
            <a:r>
              <a:rPr lang="zh-CN" altLang="en-US" sz="2800" b="1" dirty="0">
                <a:latin typeface="+mj-ea"/>
                <a:ea typeface="+mj-ea"/>
              </a:rPr>
              <a:t>成本，兼容性，迭代速度</a:t>
            </a:r>
            <a:endParaRPr lang="en-US" altLang="zh-CN" sz="2800" b="1" dirty="0">
              <a:latin typeface="+mj-ea"/>
              <a:ea typeface="+mj-ea"/>
            </a:endParaRPr>
          </a:p>
          <a:p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程序员</a:t>
            </a:r>
            <a:r>
              <a:rPr lang="zh-CN" altLang="en-US" sz="2800" b="1" dirty="0">
                <a:latin typeface="+mj-ea"/>
                <a:ea typeface="+mj-ea"/>
              </a:rPr>
              <a:t>：从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个人扩充到</a:t>
            </a:r>
            <a:r>
              <a:rPr lang="zh-CN" altLang="zh-CN" sz="2800" b="1" dirty="0">
                <a:latin typeface="+mj-ea"/>
                <a:ea typeface="+mj-ea"/>
              </a:rPr>
              <a:t>7</a:t>
            </a:r>
            <a:r>
              <a:rPr lang="zh-CN" altLang="en-US" sz="2800" b="1" dirty="0">
                <a:latin typeface="+mj-ea"/>
                <a:ea typeface="+mj-ea"/>
              </a:rPr>
              <a:t>个人</a:t>
            </a:r>
            <a:endParaRPr lang="en-US" altLang="zh-CN" sz="2800" b="1" dirty="0">
              <a:latin typeface="+mj-ea"/>
              <a:ea typeface="+mj-ea"/>
            </a:endParaRPr>
          </a:p>
          <a:p>
            <a:pPr lvl="1"/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开发协作</a:t>
            </a:r>
            <a:r>
              <a:rPr lang="zh-CN" altLang="en-US" sz="2800" b="1" dirty="0">
                <a:latin typeface="+mj-ea"/>
                <a:ea typeface="+mj-ea"/>
              </a:rPr>
              <a:t>、联调</a:t>
            </a:r>
            <a:endParaRPr lang="en-US" altLang="zh-CN" sz="2800" b="1" dirty="0">
              <a:latin typeface="+mj-ea"/>
              <a:ea typeface="+mj-ea"/>
            </a:endParaRPr>
          </a:p>
          <a:p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服务器</a:t>
            </a:r>
            <a:r>
              <a:rPr lang="zh-CN" altLang="en-US" sz="2800" b="1" dirty="0">
                <a:latin typeface="+mj-ea"/>
                <a:ea typeface="+mj-ea"/>
              </a:rPr>
              <a:t>：从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台服务器扩充到</a:t>
            </a:r>
            <a:r>
              <a:rPr lang="en-US" altLang="zh-CN" sz="2800" b="1" dirty="0">
                <a:latin typeface="+mj-ea"/>
                <a:ea typeface="+mj-ea"/>
              </a:rPr>
              <a:t>20</a:t>
            </a:r>
            <a:r>
              <a:rPr lang="zh-CN" altLang="en-US" sz="2800" b="1" dirty="0">
                <a:latin typeface="+mj-ea"/>
                <a:ea typeface="+mj-ea"/>
              </a:rPr>
              <a:t>台</a:t>
            </a:r>
            <a:endParaRPr lang="en-US" altLang="zh-CN" sz="2800" b="1" dirty="0">
              <a:latin typeface="+mj-ea"/>
              <a:ea typeface="+mj-ea"/>
            </a:endParaRPr>
          </a:p>
          <a:p>
            <a:pPr lvl="1"/>
            <a:r>
              <a:rPr lang="zh-CN" altLang="en-US" sz="2800" b="1" dirty="0" smtClean="0">
                <a:latin typeface="+mj-ea"/>
                <a:ea typeface="+mj-ea"/>
              </a:rPr>
              <a:t> </a:t>
            </a:r>
            <a:r>
              <a:rPr lang="zh-CN" altLang="en-US" sz="2800" b="1" dirty="0" smtClean="0">
                <a:latin typeface="+mj-ea"/>
                <a:ea typeface="+mj-ea"/>
              </a:rPr>
              <a:t>运维</a:t>
            </a:r>
            <a:r>
              <a:rPr lang="zh-CN" altLang="en-US" sz="2800" b="1" dirty="0">
                <a:latin typeface="+mj-ea"/>
                <a:ea typeface="+mj-ea"/>
              </a:rPr>
              <a:t>、部署的复杂度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0185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600" b="1" dirty="0" smtClean="0">
                <a:solidFill>
                  <a:srgbClr val="4D4D4D"/>
                </a:solidFill>
                <a:latin typeface="+mj-ea"/>
                <a:ea typeface="+mj-ea"/>
                <a:cs typeface="Tahoma" charset="0"/>
                <a:sym typeface="Tahoma" charset="0"/>
              </a:rPr>
              <a:t>堆糖</a:t>
            </a: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@2013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8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3405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zh-CN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Python@</a:t>
            </a:r>
            <a:r>
              <a:rPr lang="zh-CN" altLang="en-US" sz="2600" b="1" dirty="0" smtClean="0">
                <a:solidFill>
                  <a:srgbClr val="4D4D4D"/>
                </a:solidFill>
                <a:latin typeface="Tahoma"/>
                <a:ea typeface="+mj-ea"/>
                <a:cs typeface="Tahoma"/>
                <a:sym typeface="Tahoma" charset="0"/>
              </a:rPr>
              <a:t>堆糖</a:t>
            </a:r>
            <a:endParaRPr lang="en-US" sz="2600" b="1" dirty="0">
              <a:solidFill>
                <a:srgbClr val="4D4D4D"/>
              </a:solidFill>
              <a:latin typeface="Tahoma"/>
              <a:ea typeface="+mj-ea"/>
              <a:cs typeface="Tahoma"/>
              <a:sym typeface="Tahoma" charset="0"/>
            </a:endParaRPr>
          </a:p>
        </p:txBody>
      </p:sp>
      <p:graphicFrame>
        <p:nvGraphicFramePr>
          <p:cNvPr id="8" name="图片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107630"/>
              </p:ext>
            </p:extLst>
          </p:nvPr>
        </p:nvGraphicFramePr>
        <p:xfrm>
          <a:off x="5400872" y="790965"/>
          <a:ext cx="5486400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574661" y="1367230"/>
            <a:ext cx="5486400" cy="4839300"/>
          </a:xfrm>
          <a:prstGeom prst="rect">
            <a:avLst/>
          </a:prstGeom>
        </p:spPr>
        <p:txBody>
          <a:bodyPr>
            <a:noAutofit/>
          </a:bodyPr>
          <a:lstStyle>
            <a:lvl1pPr marL="377825" indent="-377825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257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1829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6401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0973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 smtClean="0">
                <a:solidFill>
                  <a:schemeClr val="tx1"/>
                </a:solidFill>
              </a:rPr>
              <a:t>信仰：堆糖</a:t>
            </a:r>
            <a:r>
              <a:rPr lang="en-US" altLang="zh-CN" sz="2800" dirty="0" smtClean="0">
                <a:solidFill>
                  <a:schemeClr val="tx1"/>
                </a:solidFill>
              </a:rPr>
              <a:t>80%</a:t>
            </a:r>
            <a:r>
              <a:rPr lang="zh-CN" altLang="en-US" sz="2800" dirty="0" smtClean="0">
                <a:solidFill>
                  <a:schemeClr val="tx1"/>
                </a:solidFill>
              </a:rPr>
              <a:t>的程序员最常用</a:t>
            </a:r>
            <a:r>
              <a:rPr lang="en-US" altLang="zh-CN" sz="2800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zh-CN" altLang="en-US" sz="2800" dirty="0" smtClean="0">
                <a:solidFill>
                  <a:schemeClr val="tx1"/>
                </a:solidFill>
              </a:rPr>
              <a:t>正面：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sz="2400" dirty="0" smtClean="0">
                <a:solidFill>
                  <a:schemeClr val="tx1"/>
                </a:solidFill>
              </a:rPr>
              <a:t>开发足够简单，快捷、简洁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sz="2400" dirty="0" smtClean="0">
                <a:solidFill>
                  <a:schemeClr val="tx1"/>
                </a:solidFill>
              </a:rPr>
              <a:t>第三方开源库充足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sz="2400" dirty="0" smtClean="0">
                <a:solidFill>
                  <a:schemeClr val="tx1"/>
                </a:solidFill>
              </a:rPr>
              <a:t>社区活跃度高，学习资源广阔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</a:rPr>
              <a:t>负面：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sz="2400" dirty="0" smtClean="0">
                <a:solidFill>
                  <a:schemeClr val="tx1"/>
                </a:solidFill>
              </a:rPr>
              <a:t>商业驱动较弱，</a:t>
            </a:r>
            <a:r>
              <a:rPr lang="en-US" altLang="zh-CN" sz="2400" dirty="0" smtClean="0">
                <a:solidFill>
                  <a:schemeClr val="tx1"/>
                </a:solidFill>
              </a:rPr>
              <a:t>Python</a:t>
            </a:r>
            <a:r>
              <a:rPr lang="zh-CN" altLang="en-US" sz="2400" dirty="0" smtClean="0">
                <a:solidFill>
                  <a:schemeClr val="tx1"/>
                </a:solidFill>
              </a:rPr>
              <a:t>本身及第三方库的工业级强度不够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1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2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155575" y="-13970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>
              <a:sym typeface="微软雅黑" charset="0"/>
            </a:endParaRPr>
          </a:p>
        </p:txBody>
      </p:sp>
      <p:pic>
        <p:nvPicPr>
          <p:cNvPr id="5123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8775"/>
            <a:ext cx="809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4" name="TextBox 2"/>
          <p:cNvSpPr>
            <a:spLocks noChangeArrowheads="1"/>
          </p:cNvSpPr>
          <p:nvPr/>
        </p:nvSpPr>
        <p:spPr bwMode="auto">
          <a:xfrm>
            <a:off x="747713" y="430213"/>
            <a:ext cx="25186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600" b="1" dirty="0" smtClean="0">
                <a:solidFill>
                  <a:srgbClr val="4D4D4D"/>
                </a:solidFill>
                <a:latin typeface="+mj-ea"/>
                <a:ea typeface="+mj-ea"/>
                <a:cs typeface="Tahoma" charset="0"/>
                <a:sym typeface="Tahoma" charset="0"/>
              </a:rPr>
              <a:t>工业化的成本观</a:t>
            </a:r>
            <a:endParaRPr lang="en-US" sz="2600" b="1" dirty="0">
              <a:solidFill>
                <a:srgbClr val="4D4D4D"/>
              </a:solidFill>
              <a:latin typeface="+mj-ea"/>
              <a:ea typeface="+mj-ea"/>
              <a:cs typeface="Tahoma" charset="0"/>
              <a:sym typeface="Tahoma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>
            <a:off x="790761" y="1072392"/>
            <a:ext cx="5258408" cy="4691063"/>
          </a:xfrm>
          <a:prstGeom prst="rect">
            <a:avLst/>
          </a:prstGeom>
        </p:spPr>
        <p:txBody>
          <a:bodyPr>
            <a:noAutofit/>
          </a:bodyPr>
          <a:lstStyle>
            <a:lvl1pPr marL="377825" indent="-377825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9150" indent="-314325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0475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713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85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257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1829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6401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0973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核心观察点之一，投入产出比</a:t>
            </a:r>
            <a:endParaRPr lang="en-US" altLang="zh-CN" sz="24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1"/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资源利用率：</a:t>
            </a:r>
            <a:r>
              <a:rPr lang="en-US" altLang="zh-CN" sz="2000" b="1" dirty="0" smtClean="0">
                <a:solidFill>
                  <a:srgbClr val="000000"/>
                </a:solidFill>
                <a:latin typeface="+mj-ea"/>
                <a:ea typeface="+mj-ea"/>
              </a:rPr>
              <a:t>CPU</a:t>
            </a:r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、内存、硬盘、带宽</a:t>
            </a:r>
            <a:endParaRPr lang="en-US" altLang="zh-CN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2"/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单</a:t>
            </a:r>
            <a:r>
              <a:rPr lang="en-US" altLang="zh-CN" sz="1800" b="1" dirty="0" smtClean="0">
                <a:solidFill>
                  <a:srgbClr val="000000"/>
                </a:solidFill>
                <a:latin typeface="+mj-ea"/>
                <a:ea typeface="+mj-ea"/>
              </a:rPr>
              <a:t>Python</a:t>
            </a:r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进程只能吃掉一颗</a:t>
            </a:r>
            <a:r>
              <a:rPr lang="en-US" altLang="zh-CN" sz="1800" b="1" dirty="0" smtClean="0">
                <a:solidFill>
                  <a:srgbClr val="000000"/>
                </a:solidFill>
                <a:latin typeface="+mj-ea"/>
                <a:ea typeface="+mj-ea"/>
              </a:rPr>
              <a:t>CPU</a:t>
            </a:r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，多</a:t>
            </a:r>
            <a:r>
              <a:rPr lang="en-US" altLang="zh-CN" sz="1800" b="1" dirty="0" smtClean="0">
                <a:solidFill>
                  <a:srgbClr val="000000"/>
                </a:solidFill>
                <a:latin typeface="+mj-ea"/>
                <a:ea typeface="+mj-ea"/>
              </a:rPr>
              <a:t>Python</a:t>
            </a:r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进程对内存的利用率不高</a:t>
            </a:r>
            <a:endParaRPr lang="en-US" altLang="zh-CN" sz="18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1"/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资源成本：</a:t>
            </a:r>
            <a:r>
              <a:rPr lang="en-US" altLang="zh-CN" sz="2000" b="1" dirty="0" smtClean="0">
                <a:solidFill>
                  <a:srgbClr val="000000"/>
                </a:solidFill>
                <a:latin typeface="+mj-ea"/>
                <a:ea typeface="+mj-ea"/>
              </a:rPr>
              <a:t>COST / Request</a:t>
            </a:r>
          </a:p>
          <a:p>
            <a:pPr lvl="2"/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响应时间、</a:t>
            </a:r>
            <a:r>
              <a:rPr lang="en-US" altLang="zh-CN" sz="1800" b="1" dirty="0" smtClean="0">
                <a:solidFill>
                  <a:srgbClr val="000000"/>
                </a:solidFill>
                <a:latin typeface="+mj-ea"/>
                <a:ea typeface="+mj-ea"/>
              </a:rPr>
              <a:t>CPU</a:t>
            </a:r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占用、内存占用的加权和与请求数量的比值，计算最终的服务器数量</a:t>
            </a:r>
            <a:endParaRPr lang="en-US" altLang="zh-CN" sz="18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1"/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人力成本：开发、测试、部署、运维</a:t>
            </a:r>
            <a:r>
              <a:rPr lang="zh-CN" altLang="zh-CN" sz="2000" b="1" dirty="0" smtClean="0">
                <a:solidFill>
                  <a:srgbClr val="000000"/>
                </a:solidFill>
                <a:latin typeface="+mj-ea"/>
                <a:ea typeface="+mj-ea"/>
              </a:rPr>
              <a:t>，</a:t>
            </a:r>
            <a:r>
              <a:rPr lang="zh-CN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修</a:t>
            </a:r>
            <a:r>
              <a:rPr lang="en-US" altLang="zh-CN" sz="2000" b="1" dirty="0" smtClean="0">
                <a:solidFill>
                  <a:srgbClr val="000000"/>
                </a:solidFill>
                <a:latin typeface="+mj-ea"/>
                <a:ea typeface="+mj-ea"/>
              </a:rPr>
              <a:t>BUG</a:t>
            </a:r>
          </a:p>
          <a:p>
            <a:pPr lvl="2"/>
            <a:r>
              <a:rPr lang="en-US" altLang="zh-CN" sz="1800" b="1" dirty="0" smtClean="0">
                <a:solidFill>
                  <a:srgbClr val="000000"/>
                </a:solidFill>
                <a:latin typeface="+mj-ea"/>
                <a:ea typeface="+mj-ea"/>
              </a:rPr>
              <a:t>Coding</a:t>
            </a:r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的速度，错误发现成本，在线诊断及优化的成本</a:t>
            </a:r>
            <a:endParaRPr lang="en-US" altLang="zh-CN" sz="18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2"/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兼容性问题是</a:t>
            </a:r>
            <a:r>
              <a:rPr lang="en-US" altLang="zh-CN" sz="1800" b="1" dirty="0" smtClean="0">
                <a:solidFill>
                  <a:srgbClr val="000000"/>
                </a:solidFill>
                <a:latin typeface="+mj-ea"/>
                <a:ea typeface="+mj-ea"/>
              </a:rPr>
              <a:t>BUG</a:t>
            </a:r>
            <a:r>
              <a:rPr lang="zh-CN" altLang="en-US" sz="1800" b="1" dirty="0" smtClean="0">
                <a:solidFill>
                  <a:srgbClr val="000000"/>
                </a:solidFill>
                <a:latin typeface="+mj-ea"/>
                <a:ea typeface="+mj-ea"/>
              </a:rPr>
              <a:t>的一大来源，考虑对现有开发工具及第三方质量工具的利用</a:t>
            </a:r>
            <a:endParaRPr lang="en-US" altLang="zh-CN" sz="18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zh-CN" altLang="en-US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zh-CN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aphicFrame>
        <p:nvGraphicFramePr>
          <p:cNvPr id="9" name="内容占位符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310591"/>
              </p:ext>
            </p:extLst>
          </p:nvPr>
        </p:nvGraphicFramePr>
        <p:xfrm>
          <a:off x="6337301" y="935031"/>
          <a:ext cx="4229066" cy="482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91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uitang">
  <a:themeElements>
    <a:clrScheme name="时间革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时间革命">
      <a:majorFont>
        <a:latin typeface="Arial Rounded MT Bold"/>
        <a:ea typeface="黑体"/>
        <a:cs typeface="黑体"/>
      </a:majorFont>
      <a:minorFont>
        <a:latin typeface="Arial Rounded MT Bold"/>
        <a:ea typeface="黑体"/>
        <a:cs typeface="黑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20000"/>
          <a:buFont typeface="Arial" charset="0"/>
          <a:buChar char="•"/>
          <a:tabLst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 Linotype" charset="0"/>
            <a:ea typeface="华文楷体" charset="0"/>
            <a:cs typeface="华文楷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20000"/>
          <a:buFont typeface="Arial" charset="0"/>
          <a:buChar char="•"/>
          <a:tabLst/>
          <a:defRPr kumimoji="1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 Linotype" charset="0"/>
            <a:ea typeface="华文楷体" charset="0"/>
            <a:cs typeface="华文楷体" charset="0"/>
          </a:defRPr>
        </a:defPPr>
      </a:lstStyle>
    </a:lnDef>
  </a:objectDefaults>
  <a:extraClrSchemeLst>
    <a:extraClrScheme>
      <a:clrScheme name="时间革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间革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间革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间革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间革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时间革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时间革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时间革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时间革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时间革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时间革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时间革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duitang.potx</Template>
  <TotalTime>157255895</TotalTime>
  <Pages>0</Pages>
  <Words>489</Words>
  <Characters>0</Characters>
  <Application>Microsoft Macintosh PowerPoint</Application>
  <DocSecurity>0</DocSecurity>
  <PresentationFormat>自定义</PresentationFormat>
  <Lines>0</Lines>
  <Paragraphs>119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duitang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D&amp;S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Duitang.com </dc:title>
  <dc:subject/>
  <dc:creator>Judy zhang</dc:creator>
  <cp:keywords/>
  <dc:description/>
  <cp:lastModifiedBy>文炯 曹</cp:lastModifiedBy>
  <cp:revision>559</cp:revision>
  <cp:lastPrinted>1899-12-30T00:00:00Z</cp:lastPrinted>
  <dcterms:created xsi:type="dcterms:W3CDTF">2009-03-26T06:36:00Z</dcterms:created>
  <dcterms:modified xsi:type="dcterms:W3CDTF">2013-12-06T15:19:36Z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