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70" r:id="rId7"/>
    <p:sldId id="271" r:id="rId8"/>
    <p:sldId id="261" r:id="rId9"/>
    <p:sldId id="262" r:id="rId10"/>
    <p:sldId id="272" r:id="rId11"/>
    <p:sldId id="273" r:id="rId12"/>
    <p:sldId id="263" r:id="rId13"/>
    <p:sldId id="274" r:id="rId14"/>
    <p:sldId id="275" r:id="rId15"/>
    <p:sldId id="269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2519" autoAdjust="0"/>
  </p:normalViewPr>
  <p:slideViewPr>
    <p:cSldViewPr>
      <p:cViewPr varScale="1">
        <p:scale>
          <a:sx n="73" d="100"/>
          <a:sy n="73" d="100"/>
        </p:scale>
        <p:origin x="-14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9942"/>
    </p:cViewPr>
  </p:outlineViewPr>
  <p:notesTextViewPr>
    <p:cViewPr>
      <p:scale>
        <a:sx n="100" d="100"/>
        <a:sy n="100" d="100"/>
      </p:scale>
      <p:origin x="0" y="12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2CCB-DAEA-4F6A-8E6A-4CD287AFA81D}" type="datetimeFigureOut">
              <a:rPr lang="zh-CN" altLang="en-US" smtClean="0"/>
              <a:t>2013/12/8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E5AA5-BC98-47F8-B502-F90FEAF5FE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3073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现场有没有初学者？</a:t>
            </a:r>
            <a:endParaRPr lang="en-US" altLang="zh-CN" dirty="0" smtClean="0"/>
          </a:p>
          <a:p>
            <a:r>
              <a:rPr lang="zh-CN" altLang="en-US" dirty="0" smtClean="0"/>
              <a:t>有没有人被请教过编程？</a:t>
            </a:r>
            <a:endParaRPr lang="en-US" altLang="zh-CN" dirty="0" smtClean="0"/>
          </a:p>
          <a:p>
            <a:r>
              <a:rPr lang="zh-CN" altLang="en-US" dirty="0" smtClean="0"/>
              <a:t>是怎么做的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E5AA5-BC98-47F8-B502-F90FEAF5FE7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47331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自动缩进。</a:t>
            </a:r>
            <a:endParaRPr lang="en-US" altLang="zh-CN" dirty="0" smtClean="0"/>
          </a:p>
          <a:p>
            <a:r>
              <a:rPr lang="en-US" altLang="zh-CN" dirty="0" smtClean="0"/>
              <a:t>Pa!</a:t>
            </a:r>
            <a:r>
              <a:rPr lang="zh-CN" altLang="en-US" dirty="0" smtClean="0"/>
              <a:t>功能键。补全代码，跳转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E5AA5-BC98-47F8-B502-F90FEAF5FE7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55274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把用户提交的代码在后台执行，返回结果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E5AA5-BC98-47F8-B502-F90FEAF5FE7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73798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那么除了在手机上优化体验，还能做什么？</a:t>
            </a:r>
            <a:endParaRPr lang="en-US" altLang="zh-CN" dirty="0" smtClean="0"/>
          </a:p>
          <a:p>
            <a:r>
              <a:rPr lang="zh-CN" altLang="en-US" dirty="0" smtClean="0"/>
              <a:t>回到最开始，为什么有人要加微信来学编程。</a:t>
            </a:r>
            <a:endParaRPr lang="en-US" altLang="zh-CN" dirty="0" smtClean="0"/>
          </a:p>
          <a:p>
            <a:r>
              <a:rPr lang="zh-CN" altLang="en-US" dirty="0" smtClean="0"/>
              <a:t>学习者的体会</a:t>
            </a:r>
            <a:endParaRPr lang="en-US" altLang="zh-CN" dirty="0" smtClean="0"/>
          </a:p>
          <a:p>
            <a:r>
              <a:rPr lang="zh-CN" altLang="en-US" dirty="0" smtClean="0"/>
              <a:t>选择语言、书籍、内容、方向</a:t>
            </a:r>
            <a:endParaRPr lang="en-US" altLang="zh-CN" dirty="0" smtClean="0"/>
          </a:p>
          <a:p>
            <a:r>
              <a:rPr lang="zh-CN" altLang="en-US" dirty="0" smtClean="0"/>
              <a:t>一个人容易放弃，缺乏环境</a:t>
            </a:r>
            <a:endParaRPr lang="en-US" altLang="zh-CN" dirty="0" smtClean="0"/>
          </a:p>
          <a:p>
            <a:r>
              <a:rPr lang="zh-CN" altLang="en-US" dirty="0" smtClean="0"/>
              <a:t>学了之后缺少应用场景，很快又忘了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E5AA5-BC98-47F8-B502-F90FEAF5FE7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40976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要解决这些问题，我一个人很难搞定。开发者社区</a:t>
            </a:r>
            <a:r>
              <a:rPr lang="en-US" altLang="zh-CN" dirty="0" smtClean="0"/>
              <a:t>&amp;</a:t>
            </a:r>
            <a:r>
              <a:rPr lang="zh-CN" altLang="en-US" dirty="0" smtClean="0"/>
              <a:t>学习者社区</a:t>
            </a:r>
            <a:endParaRPr lang="en-US" altLang="zh-CN" dirty="0" smtClean="0"/>
          </a:p>
          <a:p>
            <a:r>
              <a:rPr lang="zh-CN" altLang="en-US" dirty="0" smtClean="0"/>
              <a:t>在社区里有很多人做类似的事情，博客、网站产品</a:t>
            </a:r>
            <a:endParaRPr lang="en-US" altLang="zh-CN" dirty="0" smtClean="0"/>
          </a:p>
          <a:p>
            <a:r>
              <a:rPr lang="zh-CN" altLang="en-US" dirty="0" smtClean="0"/>
              <a:t>有经验人的几句话，让初学者少走很多弯路</a:t>
            </a:r>
            <a:endParaRPr lang="en-US" altLang="zh-CN" dirty="0" smtClean="0"/>
          </a:p>
          <a:p>
            <a:r>
              <a:rPr lang="zh-CN" altLang="en-US" dirty="0" smtClean="0"/>
              <a:t>传授知识的同时也是学习的过程。把一个东西讲清楚，是更透彻的理解</a:t>
            </a:r>
            <a:endParaRPr lang="en-US" altLang="zh-CN" dirty="0" smtClean="0"/>
          </a:p>
          <a:p>
            <a:r>
              <a:rPr lang="zh-CN" altLang="en-US" dirty="0" smtClean="0"/>
              <a:t>协同开发，找到共同开发的小伙伴，把想法实现。</a:t>
            </a:r>
            <a:endParaRPr lang="en-US" altLang="zh-CN" dirty="0" smtClean="0"/>
          </a:p>
          <a:p>
            <a:r>
              <a:rPr lang="zh-CN" altLang="en-US" dirty="0" smtClean="0"/>
              <a:t>编程是件很酷的事情。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E5AA5-BC98-47F8-B502-F90FEAF5FE7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420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E5AA5-BC98-47F8-B502-F90FEAF5FE7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1422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电子书</a:t>
            </a:r>
            <a:endParaRPr lang="en-US" altLang="zh-CN" dirty="0" smtClean="0"/>
          </a:p>
          <a:p>
            <a:r>
              <a:rPr lang="zh-CN" altLang="en-US" dirty="0" smtClean="0"/>
              <a:t>编程学习网站</a:t>
            </a:r>
            <a:endParaRPr lang="en-US" altLang="zh-CN" dirty="0" smtClean="0"/>
          </a:p>
          <a:p>
            <a:r>
              <a:rPr lang="zh-CN" altLang="en-US" dirty="0" smtClean="0"/>
              <a:t>视频类教学网站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E5AA5-BC98-47F8-B502-F90FEAF5FE7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736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还有一种方法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E5AA5-BC98-47F8-B502-F90FEAF5FE7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6537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这件事因何而起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E5AA5-BC98-47F8-B502-F90FEAF5FE7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0534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E5AA5-BC98-47F8-B502-F90FEAF5FE7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7579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下班在地铁上就可以看看课程</a:t>
            </a:r>
            <a:endParaRPr lang="en-US" altLang="zh-CN" dirty="0" smtClean="0"/>
          </a:p>
          <a:p>
            <a:r>
              <a:rPr lang="zh-CN" altLang="en-US" dirty="0" smtClean="0"/>
              <a:t>比起打开电脑、开好环境、看几十分钟视频，要更容易做到</a:t>
            </a:r>
            <a:endParaRPr lang="en-US" altLang="zh-CN" dirty="0" smtClean="0"/>
          </a:p>
          <a:p>
            <a:r>
              <a:rPr lang="zh-CN" altLang="en-US" dirty="0" smtClean="0"/>
              <a:t>效果肯定不如系统学习。但初学者最重要的是兴趣、门槛低，入了门才有接下来的各种可能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E5AA5-BC98-47F8-B502-F90FEAF5FE7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0199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E5AA5-BC98-47F8-B502-F90FEAF5FE7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8077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手机上有很多用户，但手机的确不是个学编程的好工具。巴掌大的地方，能做的有限。</a:t>
            </a:r>
            <a:endParaRPr lang="en-US" altLang="zh-CN" dirty="0" smtClean="0"/>
          </a:p>
          <a:p>
            <a:r>
              <a:rPr lang="zh-CN" altLang="en-US" dirty="0" smtClean="0"/>
              <a:t>在手机上，尽量把这件事做得小而美。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E5AA5-BC98-47F8-B502-F90FEAF5FE7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879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输代码，运行结果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E5AA5-BC98-47F8-B502-F90FEAF5FE7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1553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2013/12/7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2013/12/7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2013/12/7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2013/12/7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在微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信里学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Python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Crossin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（袁昕）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PyCon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2013 Shanghai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683568" y="242088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zh-CN" sz="32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Crossin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的编程教室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03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527"/>
            <a:ext cx="4114800" cy="6858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0593"/>
            <a:ext cx="4114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30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0"/>
            <a:ext cx="4114800" cy="6858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0"/>
            <a:ext cx="4114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55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Django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RestrictedPython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jQuery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Mobile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0243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学习者的困境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如何选择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如何坚持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了之后干什么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7174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社区的力量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交流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实践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2427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Thank you!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Crossin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的编程教室（</a:t>
            </a:r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crossincode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http://crossin.me</a:t>
            </a:r>
          </a:p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@</a:t>
            </a:r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crossin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8233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个零基础的初学者，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如何快速入门编程？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467544" y="37981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去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学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python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6512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Learn Python The Hard Way</a:t>
            </a:r>
          </a:p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Head First Python</a:t>
            </a: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Byte of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Python</a:t>
            </a:r>
          </a:p>
          <a:p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Codecademy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Code School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6977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信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Crossin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的编程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教室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查找微信号：</a:t>
            </a:r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crossincode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公众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账号里搜索：“编程教室”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7481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为什么做这件事？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妹子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同事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们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表示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要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学编程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折腾微信公众号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4240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没想到的事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原来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有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不少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想学编程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原来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有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不少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在手机上学编程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6510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564904"/>
            <a:ext cx="8229600" cy="1143000"/>
          </a:xfrm>
        </p:spPr>
        <p:txBody>
          <a:bodyPr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Simple is better than complex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609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现在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近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6000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关注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QQ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群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论坛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MacTalk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池建强 推荐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Python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女神”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6236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接下来？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在手机上编程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Demo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：公众号里发送“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code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8303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485</Words>
  <Application>Microsoft Office PowerPoint</Application>
  <PresentationFormat>全屏显示(4:3)</PresentationFormat>
  <Paragraphs>90</Paragraphs>
  <Slides>15</Slides>
  <Notes>14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Office 主题</vt:lpstr>
      <vt:lpstr>在微信里学 Python</vt:lpstr>
      <vt:lpstr>一个零基础的初学者， 如何快速入门编程？</vt:lpstr>
      <vt:lpstr>PowerPoint 演示文稿</vt:lpstr>
      <vt:lpstr>PowerPoint 演示文稿</vt:lpstr>
      <vt:lpstr>为什么做这件事？</vt:lpstr>
      <vt:lpstr>没想到的事</vt:lpstr>
      <vt:lpstr>Simple is better than complex</vt:lpstr>
      <vt:lpstr>现在</vt:lpstr>
      <vt:lpstr>接下来？</vt:lpstr>
      <vt:lpstr>PowerPoint 演示文稿</vt:lpstr>
      <vt:lpstr>PowerPoint 演示文稿</vt:lpstr>
      <vt:lpstr>PowerPoint 演示文稿</vt:lpstr>
      <vt:lpstr>学习者的困境</vt:lpstr>
      <vt:lpstr>社区的力量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在微信里学 Python</dc:title>
  <dc:creator>Crossin</dc:creator>
  <cp:lastModifiedBy>Crossin</cp:lastModifiedBy>
  <cp:revision>18</cp:revision>
  <dcterms:created xsi:type="dcterms:W3CDTF">2013-12-07T05:42:07Z</dcterms:created>
  <dcterms:modified xsi:type="dcterms:W3CDTF">2013-12-07T17:13:28Z</dcterms:modified>
</cp:coreProperties>
</file>